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6"/>
  </p:notesMasterIdLst>
  <p:sldIdLst>
    <p:sldId id="256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2D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243" autoAdjust="0"/>
    <p:restoredTop sz="94519" autoAdjust="0"/>
  </p:normalViewPr>
  <p:slideViewPr>
    <p:cSldViewPr>
      <p:cViewPr varScale="1">
        <p:scale>
          <a:sx n="83" d="100"/>
          <a:sy n="83" d="100"/>
        </p:scale>
        <p:origin x="-12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50EC2F8-C0A3-40B3-956D-F17CC0DC0B37}" type="datetimeFigureOut">
              <a:rPr lang="pl-PL"/>
              <a:pPr>
                <a:defRPr/>
              </a:pPr>
              <a:t>26.02.2021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3E206FD-BF4C-48D2-A845-BBFFBCD62AF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638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850776-D55E-445F-A879-903F72CA89E1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945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6C051A-8FD4-4E0B-87CE-062A0FBC34F9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FA7DB-5B18-41BA-8F24-4A3AA887F2CF}" type="datetimeFigureOut">
              <a:rPr lang="pl-PL"/>
              <a:pPr>
                <a:defRPr/>
              </a:pPr>
              <a:t>26.02.2021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B8BBD-9778-4DFE-9EF5-F05A7552B9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9BEFA-6126-4190-9DCD-D3723C8E42A1}" type="datetimeFigureOut">
              <a:rPr lang="pl-PL"/>
              <a:pPr>
                <a:defRPr/>
              </a:pPr>
              <a:t>26.02.2021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F0E3E-9960-4141-91F5-DCB84C1179E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9E000-A12F-49C9-91BF-9177BC3AFA60}" type="datetimeFigureOut">
              <a:rPr lang="pl-PL"/>
              <a:pPr>
                <a:defRPr/>
              </a:pPr>
              <a:t>26.02.2021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11FD8-D400-4472-AD07-A1D302DA98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79BF0-B648-4896-92EA-618E8D7E19D2}" type="datetimeFigureOut">
              <a:rPr lang="pl-PL"/>
              <a:pPr>
                <a:defRPr/>
              </a:pPr>
              <a:t>26.02.2021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1199C-5C21-42E3-8089-347FB482BB9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09A75-E82B-44F9-9143-11B8B9F537D1}" type="datetimeFigureOut">
              <a:rPr lang="pl-PL"/>
              <a:pPr>
                <a:defRPr/>
              </a:pPr>
              <a:t>26.02.2021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46EC8-CC24-4A0A-A8E1-A05835DBE68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9CC4B-6FB7-4B61-8D1D-FE3B40C1BADE}" type="datetimeFigureOut">
              <a:rPr lang="pl-PL"/>
              <a:pPr>
                <a:defRPr/>
              </a:pPr>
              <a:t>26.02.2021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BA119-5FEF-4399-9041-4D4F774BDBC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1C106-EBDB-4027-818A-A5E3A4D81215}" type="datetimeFigureOut">
              <a:rPr lang="pl-PL"/>
              <a:pPr>
                <a:defRPr/>
              </a:pPr>
              <a:t>26.02.2021</a:t>
            </a:fld>
            <a:endParaRPr lang="pl-PL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66801-EB8E-4A8A-8184-ACF50AD3B41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40A06-4E5B-4949-A50F-30CD84CB112C}" type="datetimeFigureOut">
              <a:rPr lang="pl-PL"/>
              <a:pPr>
                <a:defRPr/>
              </a:pPr>
              <a:t>26.02.2021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56784-370E-45FB-A89D-97EE4496B58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73920-5B7A-40D8-992A-27CC532EEF61}" type="datetimeFigureOut">
              <a:rPr lang="pl-PL"/>
              <a:pPr>
                <a:defRPr/>
              </a:pPr>
              <a:t>26.02.2021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FFC6D-6650-4886-A7FF-0CD3CB2ED38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E3158-0DFB-4605-865B-1D5CFEE9B8A8}" type="datetimeFigureOut">
              <a:rPr lang="pl-PL"/>
              <a:pPr>
                <a:defRPr/>
              </a:pPr>
              <a:t>26.02.2021</a:t>
            </a:fld>
            <a:endParaRPr lang="pl-P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FC639-0139-45DA-B4EA-BFD9AE2F08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49A5F-F168-40F1-8DE0-754FAC066292}" type="datetimeFigureOut">
              <a:rPr lang="pl-PL"/>
              <a:pPr>
                <a:defRPr/>
              </a:pPr>
              <a:t>26.02.2021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DEF41-2E91-4DB1-B379-1D59F6D022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7B2270-2B15-474B-A5A1-F8F023325171}" type="datetimeFigureOut">
              <a:rPr lang="pl-PL"/>
              <a:pPr>
                <a:defRPr/>
              </a:pPr>
              <a:t>26.02.2021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B770FC-6437-4768-AB27-A0250B0FC8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5" r:id="rId2"/>
    <p:sldLayoutId id="2147483913" r:id="rId3"/>
    <p:sldLayoutId id="2147483906" r:id="rId4"/>
    <p:sldLayoutId id="2147483914" r:id="rId5"/>
    <p:sldLayoutId id="2147483907" r:id="rId6"/>
    <p:sldLayoutId id="2147483908" r:id="rId7"/>
    <p:sldLayoutId id="2147483915" r:id="rId8"/>
    <p:sldLayoutId id="2147483909" r:id="rId9"/>
    <p:sldLayoutId id="2147483910" r:id="rId10"/>
    <p:sldLayoutId id="214748391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zszstarogar@wp.pl" TargetMode="External"/><Relationship Id="rId4" Type="http://schemas.openxmlformats.org/officeDocument/2006/relationships/hyperlink" Target="http://www.zszstarogard.p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wój poziomy 2"/>
          <p:cNvSpPr/>
          <p:nvPr/>
        </p:nvSpPr>
        <p:spPr>
          <a:xfrm>
            <a:off x="5867400" y="5395913"/>
            <a:ext cx="3055938" cy="11525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685800" y="1166813"/>
            <a:ext cx="7848600" cy="20701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/>
              <a:t>Zespół szkół zawodowych</a:t>
            </a:r>
            <a:br>
              <a:rPr lang="pl-PL" dirty="0"/>
            </a:br>
            <a:r>
              <a:rPr lang="pl-PL" sz="3600" cap="none" dirty="0"/>
              <a:t>w Starogardzie Gdańskim</a:t>
            </a:r>
            <a:r>
              <a:rPr lang="pl-PL" sz="4000" cap="none" dirty="0"/>
              <a:t/>
            </a:r>
            <a:br>
              <a:rPr lang="pl-PL" sz="4000" cap="none" dirty="0"/>
            </a:br>
            <a:r>
              <a:rPr lang="pl-PL" sz="3200" cap="none" dirty="0"/>
              <a:t>ul. Paderewskiego 11</a:t>
            </a:r>
            <a:r>
              <a:rPr lang="pl-PL" sz="2000" cap="none" dirty="0"/>
              <a:t>	</a:t>
            </a:r>
            <a:endParaRPr lang="pl-PL" sz="2000" dirty="0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5730875" y="3452813"/>
            <a:ext cx="2944813" cy="1752600"/>
          </a:xfrm>
        </p:spPr>
        <p:txBody>
          <a:bodyPr rtlCol="0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4000" dirty="0">
                <a:solidFill>
                  <a:schemeClr val="accent1">
                    <a:lumMod val="75000"/>
                  </a:schemeClr>
                </a:solidFill>
              </a:rPr>
              <a:t>OFERTA EDUKACYJNA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4000" dirty="0">
                <a:solidFill>
                  <a:schemeClr val="accent1">
                    <a:lumMod val="75000"/>
                  </a:schemeClr>
                </a:solidFill>
              </a:rPr>
              <a:t>na rok szkolny 2021/2022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340" name="Obraz 7"/>
          <p:cNvPicPr>
            <a:picLocks noChangeAspect="1"/>
          </p:cNvPicPr>
          <p:nvPr/>
        </p:nvPicPr>
        <p:blipFill>
          <a:blip r:embed="rId2"/>
          <a:srcRect l="15976" t="6242" r="17368" b="5617"/>
          <a:stretch>
            <a:fillRect/>
          </a:stretch>
        </p:blipFill>
        <p:spPr bwMode="auto">
          <a:xfrm>
            <a:off x="6588125" y="549275"/>
            <a:ext cx="2087563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pole tekstowe 1"/>
          <p:cNvSpPr txBox="1">
            <a:spLocks noChangeArrowheads="1"/>
          </p:cNvSpPr>
          <p:nvPr/>
        </p:nvSpPr>
        <p:spPr bwMode="auto">
          <a:xfrm>
            <a:off x="6107113" y="5478463"/>
            <a:ext cx="25685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>
                <a:latin typeface="Berlin Sans FB Demi" pitchFamily="34" charset="0"/>
              </a:rPr>
              <a:t>Kształcimy profesjonalistów!</a:t>
            </a:r>
          </a:p>
        </p:txBody>
      </p:sp>
      <p:pic>
        <p:nvPicPr>
          <p:cNvPr id="9" name="Symbol zastępczy zawartości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54029" y="3452180"/>
            <a:ext cx="5002760" cy="3048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ole tekstowe 9">
            <a:extLst>
              <a:ext uri="{FF2B5EF4-FFF2-40B4-BE49-F238E27FC236}"/>
            </a:extLst>
          </p:cNvPr>
          <p:cNvSpPr txBox="1"/>
          <p:nvPr/>
        </p:nvSpPr>
        <p:spPr>
          <a:xfrm>
            <a:off x="1328738" y="6483350"/>
            <a:ext cx="72056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  <a:hlinkClick r:id="rId4"/>
              </a:rPr>
              <a:t>www.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  <a:hlinkClick r:id="rId4"/>
              </a:rPr>
              <a:t>zszstarogard</a:t>
            </a:r>
            <a:r>
              <a:rPr lang="pl-PL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  <a:hlinkClick r:id="rId4"/>
              </a:rPr>
              <a:t>.pl</a:t>
            </a:r>
            <a:r>
              <a:rPr lang="pl-PL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   </a:t>
            </a:r>
            <a:r>
              <a:rPr lang="pl-PL" sz="2000" u="sng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sekretariat</a:t>
            </a:r>
            <a:r>
              <a:rPr lang="pl-PL" sz="2400" u="sng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  <a:hlinkClick r:id="rId5"/>
              </a:rPr>
              <a:t>@zszstarogard.pl</a:t>
            </a:r>
            <a:endParaRPr lang="pl-PL" sz="24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0" y="5695950"/>
            <a:ext cx="9144000" cy="1035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549275"/>
            <a:ext cx="8229600" cy="48768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3600" dirty="0"/>
              <a:t>W skład Zespołu Szkół Zawodowych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3600" dirty="0"/>
              <a:t>w Starogardzie Gdańskim wchodzą: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800" dirty="0"/>
          </a:p>
          <a:p>
            <a:pPr marL="182880" indent="-18288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3600" dirty="0"/>
              <a:t> Technikum nr 2 </a:t>
            </a:r>
          </a:p>
          <a:p>
            <a:pPr marL="182880" indent="-182880" algn="r" fontAlgn="auto"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pl-PL" sz="2800" dirty="0"/>
              <a:t>o 5 letnim okresie nauczania</a:t>
            </a:r>
          </a:p>
          <a:p>
            <a:pPr marL="182880" indent="-18288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3600" dirty="0"/>
              <a:t> Branżowa Szkoła I Stopnia </a:t>
            </a:r>
          </a:p>
          <a:p>
            <a:pPr marL="182880" indent="-18288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800" dirty="0"/>
              <a:t>o 3 letnim okresie nauczania</a:t>
            </a:r>
          </a:p>
        </p:txBody>
      </p:sp>
      <p:pic>
        <p:nvPicPr>
          <p:cNvPr id="15363" name="Obraz 3"/>
          <p:cNvPicPr>
            <a:picLocks noChangeAspect="1"/>
          </p:cNvPicPr>
          <p:nvPr/>
        </p:nvPicPr>
        <p:blipFill>
          <a:blip r:embed="rId3"/>
          <a:srcRect l="15976" t="6242" r="17368" b="5617"/>
          <a:stretch>
            <a:fillRect/>
          </a:stretch>
        </p:blipFill>
        <p:spPr bwMode="auto">
          <a:xfrm>
            <a:off x="1160463" y="5743575"/>
            <a:ext cx="94615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468313" y="5743575"/>
            <a:ext cx="8229600" cy="836613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dirty="0"/>
              <a:t>          </a:t>
            </a:r>
            <a:r>
              <a:rPr lang="pl-PL" sz="3100" dirty="0">
                <a:solidFill>
                  <a:schemeClr val="tx1"/>
                </a:solidFill>
              </a:rPr>
              <a:t>Zespół Szkół Zawodowych</a:t>
            </a:r>
            <a:r>
              <a:rPr lang="pl-PL" sz="3600" dirty="0">
                <a:solidFill>
                  <a:schemeClr val="tx1"/>
                </a:solidFill>
              </a:rPr>
              <a:t/>
            </a:r>
            <a:br>
              <a:rPr lang="pl-PL" sz="3600" dirty="0">
                <a:solidFill>
                  <a:schemeClr val="tx1"/>
                </a:solidFill>
              </a:rPr>
            </a:br>
            <a:r>
              <a:rPr lang="pl-PL" sz="3600" dirty="0">
                <a:solidFill>
                  <a:schemeClr val="tx1"/>
                </a:solidFill>
              </a:rPr>
              <a:t>           </a:t>
            </a:r>
            <a:r>
              <a:rPr lang="pl-PL" sz="2700" dirty="0">
                <a:solidFill>
                  <a:schemeClr val="tx1"/>
                </a:solidFill>
              </a:rPr>
              <a:t>w Starogardzie Gdańskim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Symbol zastępczy zawartości 4"/>
          <p:cNvPicPr>
            <a:picLocks noChangeAspect="1"/>
          </p:cNvPicPr>
          <p:nvPr/>
        </p:nvPicPr>
        <p:blipFill>
          <a:blip r:embed="rId2"/>
          <a:srcRect b="4060"/>
          <a:stretch>
            <a:fillRect/>
          </a:stretch>
        </p:blipFill>
        <p:spPr bwMode="auto">
          <a:xfrm>
            <a:off x="7129463" y="549275"/>
            <a:ext cx="1449387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7525" y="454025"/>
            <a:ext cx="82296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u="sng" dirty="0"/>
              <a:t>Technikum nr 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90525" y="1514475"/>
            <a:ext cx="8362950" cy="3898900"/>
          </a:xfrm>
        </p:spPr>
        <p:txBody>
          <a:bodyPr rtlCol="0">
            <a:normAutofit fontScale="92500" lnSpcReduction="10000"/>
          </a:bodyPr>
          <a:lstStyle/>
          <a:p>
            <a:pPr marL="182880" indent="-182880" fontAlgn="auto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l-PL" sz="3200" dirty="0"/>
              <a:t>Technik budownictwa</a:t>
            </a:r>
          </a:p>
          <a:p>
            <a:pPr marL="182880" indent="-182880" fontAlgn="auto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pl-PL" sz="800" dirty="0"/>
          </a:p>
          <a:p>
            <a:pPr marL="182880" indent="-182880" fontAlgn="auto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l-PL" sz="3200" dirty="0"/>
              <a:t>Technik elektryk </a:t>
            </a:r>
            <a:r>
              <a:rPr lang="pl-PL" sz="3200" dirty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pl-PL" sz="3200" dirty="0"/>
              <a:t> </a:t>
            </a:r>
            <a:r>
              <a:rPr lang="pl-PL" sz="3200" dirty="0">
                <a:solidFill>
                  <a:schemeClr val="accent2">
                    <a:lumMod val="50000"/>
                  </a:schemeClr>
                </a:solidFill>
              </a:rPr>
              <a:t>pod patronatem</a:t>
            </a:r>
          </a:p>
          <a:p>
            <a:pPr marL="182880" indent="-182880" fontAlgn="auto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pl-PL" sz="800" dirty="0">
              <a:solidFill>
                <a:schemeClr val="accent2">
                  <a:lumMod val="50000"/>
                </a:schemeClr>
              </a:solidFill>
            </a:endParaRPr>
          </a:p>
          <a:p>
            <a:pPr marL="182880" indent="-182880" fontAlgn="auto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l-PL" sz="3200" dirty="0"/>
              <a:t>Technik mechanik</a:t>
            </a:r>
          </a:p>
          <a:p>
            <a:pPr marL="182880" indent="-182880" fontAlgn="auto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pl-PL" sz="800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3200" dirty="0"/>
              <a:t>Technik żywienia i usług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3200" dirty="0"/>
              <a:t> gastronomicznych</a:t>
            </a:r>
          </a:p>
        </p:txBody>
      </p:sp>
      <p:pic>
        <p:nvPicPr>
          <p:cNvPr id="17413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023100" y="2670175"/>
            <a:ext cx="1555750" cy="601663"/>
          </a:xfrm>
        </p:spPr>
      </p:pic>
      <p:sp>
        <p:nvSpPr>
          <p:cNvPr id="9" name="Prostokąt zaokrąglony 8"/>
          <p:cNvSpPr/>
          <p:nvPr/>
        </p:nvSpPr>
        <p:spPr>
          <a:xfrm>
            <a:off x="0" y="5907088"/>
            <a:ext cx="9144000" cy="776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7415" name="Obraz 9"/>
          <p:cNvPicPr>
            <a:picLocks noChangeAspect="1"/>
          </p:cNvPicPr>
          <p:nvPr/>
        </p:nvPicPr>
        <p:blipFill>
          <a:blip r:embed="rId4"/>
          <a:srcRect l="15976" t="6242" r="17368" b="5617"/>
          <a:stretch>
            <a:fillRect/>
          </a:stretch>
        </p:blipFill>
        <p:spPr bwMode="auto">
          <a:xfrm>
            <a:off x="742950" y="5907088"/>
            <a:ext cx="73342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ytuł 1"/>
          <p:cNvSpPr txBox="1">
            <a:spLocks/>
          </p:cNvSpPr>
          <p:nvPr/>
        </p:nvSpPr>
        <p:spPr>
          <a:xfrm>
            <a:off x="457200" y="5959475"/>
            <a:ext cx="7921625" cy="712788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dirty="0"/>
              <a:t>          </a:t>
            </a:r>
            <a:r>
              <a:rPr lang="pl-PL" sz="3100" dirty="0">
                <a:solidFill>
                  <a:schemeClr val="tx1"/>
                </a:solidFill>
              </a:rPr>
              <a:t>Zespół Szkół Zawodowych</a:t>
            </a:r>
            <a:r>
              <a:rPr lang="pl-PL" sz="3600" dirty="0">
                <a:solidFill>
                  <a:schemeClr val="tx1"/>
                </a:solidFill>
              </a:rPr>
              <a:t/>
            </a:r>
            <a:br>
              <a:rPr lang="pl-PL" sz="3600" dirty="0">
                <a:solidFill>
                  <a:schemeClr val="tx1"/>
                </a:solidFill>
              </a:rPr>
            </a:br>
            <a:r>
              <a:rPr lang="pl-PL" sz="3600" dirty="0">
                <a:solidFill>
                  <a:schemeClr val="tx1"/>
                </a:solidFill>
              </a:rPr>
              <a:t>           </a:t>
            </a:r>
            <a:r>
              <a:rPr lang="pl-PL" sz="2700" dirty="0">
                <a:solidFill>
                  <a:schemeClr val="tx1"/>
                </a:solidFill>
              </a:rPr>
              <a:t>w Starogardzie Gdańskim</a:t>
            </a:r>
          </a:p>
        </p:txBody>
      </p:sp>
      <p:pic>
        <p:nvPicPr>
          <p:cNvPr id="17417" name="Symbol zastępczy zawartości 4"/>
          <p:cNvPicPr>
            <a:picLocks noChangeAspect="1"/>
          </p:cNvPicPr>
          <p:nvPr/>
        </p:nvPicPr>
        <p:blipFill>
          <a:blip r:embed="rId5"/>
          <a:srcRect b="4054"/>
          <a:stretch>
            <a:fillRect/>
          </a:stretch>
        </p:blipFill>
        <p:spPr bwMode="auto">
          <a:xfrm>
            <a:off x="4859338" y="531813"/>
            <a:ext cx="14160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Symbol zastępczy zawartości 4"/>
          <p:cNvPicPr>
            <a:picLocks noChangeAspect="1"/>
          </p:cNvPicPr>
          <p:nvPr/>
        </p:nvPicPr>
        <p:blipFill>
          <a:blip r:embed="rId6"/>
          <a:srcRect b="3752"/>
          <a:stretch>
            <a:fillRect/>
          </a:stretch>
        </p:blipFill>
        <p:spPr bwMode="auto">
          <a:xfrm>
            <a:off x="4889500" y="3236913"/>
            <a:ext cx="165735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Symbol zastępczy zawartości 4"/>
          <p:cNvPicPr>
            <a:picLocks noChangeAspect="1"/>
          </p:cNvPicPr>
          <p:nvPr/>
        </p:nvPicPr>
        <p:blipFill>
          <a:blip r:embed="rId7"/>
          <a:srcRect b="3439"/>
          <a:stretch>
            <a:fillRect/>
          </a:stretch>
        </p:blipFill>
        <p:spPr bwMode="auto">
          <a:xfrm>
            <a:off x="7016750" y="3548063"/>
            <a:ext cx="1547813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 descr="P1240027.JPG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950024">
            <a:off x="99093" y="3566721"/>
            <a:ext cx="1978057" cy="1483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Obraz 11" descr="Obraz zawierający wewnątrz, ściana, sufit, podłoże&#10;&#10;Opis wygenerowany automatyczn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0613" y="438150"/>
            <a:ext cx="215900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Obraz 13" descr="Obraz zawierający podłoże, wewnątrz, ściana, pomieszczenie&#10;&#10;Opis wygenerowany automatyczni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460375"/>
            <a:ext cx="19177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Obraz 15" descr="Obraz zawierający tekst, wewnątrz, podłoże, ściana&#10;&#10;Opis wygenerowany automatycznie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1763" y="425450"/>
            <a:ext cx="2160587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az 1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/>
            </a:extLst>
          </a:blip>
          <a:srcRect r="5201"/>
          <a:stretch/>
        </p:blipFill>
        <p:spPr>
          <a:xfrm rot="2284125">
            <a:off x="6324358" y="5142677"/>
            <a:ext cx="1951486" cy="1442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Obraz 20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520213" y="459659"/>
            <a:ext cx="2719381" cy="288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Obraz 21" descr="SDC16267.JPG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8953699">
            <a:off x="180770" y="5164036"/>
            <a:ext cx="1985940" cy="1323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Obraz 17" descr="IMG_7220.JPG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23225" y="3429000"/>
            <a:ext cx="4320357" cy="260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Obraz 25" descr="DSC09721.JPG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666093">
            <a:off x="6382334" y="3666240"/>
            <a:ext cx="2670320" cy="178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ytuł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5937250"/>
            <a:ext cx="8229600" cy="990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600" b="1" dirty="0" smtClean="0">
                <a:solidFill>
                  <a:schemeClr val="accent2">
                    <a:lumMod val="50000"/>
                  </a:schemeClr>
                </a:solidFill>
              </a:rPr>
              <a:t>Czekamy na Ciebie!</a:t>
            </a:r>
            <a:endParaRPr lang="pl-PL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jrzystość">
  <a:themeElements>
    <a:clrScheme name="Niestandardowy 1">
      <a:dk1>
        <a:sysClr val="windowText" lastClr="000000"/>
      </a:dk1>
      <a:lt1>
        <a:sysClr val="window" lastClr="FFFFFF"/>
      </a:lt1>
      <a:dk2>
        <a:srgbClr val="1F360C"/>
      </a:dk2>
      <a:lt2>
        <a:srgbClr val="D6ECFF"/>
      </a:lt2>
      <a:accent1>
        <a:srgbClr val="5EA226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AF0F5B"/>
      </a:hlink>
      <a:folHlink>
        <a:srgbClr val="5F7791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zejrzystość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iestandardowy 1">
    <a:dk1>
      <a:sysClr val="windowText" lastClr="000000"/>
    </a:dk1>
    <a:lt1>
      <a:sysClr val="window" lastClr="FFFFFF"/>
    </a:lt1>
    <a:dk2>
      <a:srgbClr val="1F360C"/>
    </a:dk2>
    <a:lt2>
      <a:srgbClr val="D6ECFF"/>
    </a:lt2>
    <a:accent1>
      <a:srgbClr val="5EA226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AF0F5B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1201</TotalTime>
  <Words>75</Words>
  <Application>Microsoft Office PowerPoint</Application>
  <PresentationFormat>Pokaz na ekranie (4:3)</PresentationFormat>
  <Paragraphs>26</Paragraphs>
  <Slides>4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9" baseType="lpstr">
      <vt:lpstr>Arial</vt:lpstr>
      <vt:lpstr>Calibri</vt:lpstr>
      <vt:lpstr>Berlin Sans FB Demi</vt:lpstr>
      <vt:lpstr>Wingdings</vt:lpstr>
      <vt:lpstr>Przejrzystość</vt:lpstr>
      <vt:lpstr>Zespół szkół zawodowych w Starogardzie Gdańskim ul. Paderewskiego 11 </vt:lpstr>
      <vt:lpstr>Slajd 2</vt:lpstr>
      <vt:lpstr>Technikum nr 2</vt:lpstr>
      <vt:lpstr>Czekamy na Ciebie!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Zespół szkół</dc:title>
  <dc:creator>Iwonka</dc:creator>
  <cp:lastModifiedBy>Admin</cp:lastModifiedBy>
  <cp:revision>144</cp:revision>
  <dcterms:created xsi:type="dcterms:W3CDTF">2014-03-09T17:01:04Z</dcterms:created>
  <dcterms:modified xsi:type="dcterms:W3CDTF">2021-02-26T11:32:07Z</dcterms:modified>
</cp:coreProperties>
</file>