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3E0ED-C63E-474E-ABDE-37A10B2115EA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406C4-D036-4DCB-A906-AE85A6877AC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06C4-D036-4DCB-A906-AE85A6877AC2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06C4-D036-4DCB-A906-AE85A6877AC2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22.05.2022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emf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1472" y="4786322"/>
            <a:ext cx="8077200" cy="1673352"/>
          </a:xfrm>
        </p:spPr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sz="6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50 </a:t>
            </a:r>
            <a:r>
              <a:rPr lang="pl-PL" sz="6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DZIAŁAŃ</a:t>
            </a:r>
            <a:endParaRPr lang="pl-PL" sz="6000" dirty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7" name="Obraz 6" descr="C:\Users\Admin\Desktop\ALA- SZKOŁA\Nowy Klub Europejski\21 22\50 lecie szkoły\241128072_4967540089941842_859503071779565387_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40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Bałtycki Festiwal Nauki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714488"/>
            <a:ext cx="4038600" cy="5143512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Co roku laureaci szkolnego konkursu matematycznego, w ramach nagrody odwiedzają Politechnikę Gdańską i uczestniczą w Bałtyckim Festiwalu Nauki.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Odwiedzamy: -„Kuchnię molekularną”, gdzie dzieci smakowały agarowe galaretki, mus czekoladowy z suszoną cebulką, lody powstałe po zamrożeniu ciekłym azotem.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- Stoiska na wydziale chemicznym, na których uczniowie mogli zobaczyć a czasami nawet przeprowadzić doświadczenie chemiczne. Dzieci biorą też udział w różnorodnych ciekawych warsztatach.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785926"/>
            <a:ext cx="2519579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785926"/>
            <a:ext cx="2286016" cy="2786082"/>
          </a:xfrm>
          <a:prstGeom prst="rect">
            <a:avLst/>
          </a:prstGeom>
          <a:noFill/>
        </p:spPr>
      </p:pic>
      <p:pic>
        <p:nvPicPr>
          <p:cNvPr id="7" name="Obraz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4643446"/>
            <a:ext cx="2286016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 smtClean="0"/>
              <a:t>Pomoc </a:t>
            </a:r>
            <a:br>
              <a:rPr lang="pl-PL" dirty="0" smtClean="0"/>
            </a:br>
            <a:r>
              <a:rPr lang="pl-PL" dirty="0" smtClean="0"/>
              <a:t>psychologiczno- pedagogiczna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1785926"/>
            <a:ext cx="4714908" cy="4798336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naszej szkole od zawsze dużą wagę przywiązujemy do współpracy specjalistów z zakresu pomocy psychologiczno- pedagogicznej z uczniami, ich rodzicami/opiekunami, nauczycielami i dyrekcją szkoły. Celem tej współpracy jest przede wszystkim szeroko rozumiane dobro i interes dziecka. Organizujemy między innymi: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Treningi umiejętności społecznych i socjoterapii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Podnoszenie kompetencji rodzicielskich</a:t>
            </a:r>
          </a:p>
          <a:p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2000" dirty="0"/>
          </a:p>
        </p:txBody>
      </p:sp>
      <p:pic>
        <p:nvPicPr>
          <p:cNvPr id="5" name="Symbol zastępczy zawartości 4" descr="C:\Users\Admin\Desktop\ALA- SZKOŁA\Nowy Klub Europejski\21 22\50 lecie szkoły\Pedagodzy\warsztaty Uważności 2020 21 klasa 3c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214942" y="1643050"/>
            <a:ext cx="3165186" cy="196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Pedagodzy\warsztaty w ramach innowacji Łap chwile  2021 22 klasa 1b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93537" y="4107661"/>
            <a:ext cx="285752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Profilaktyka i promocja zdrowia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5720" y="1785926"/>
            <a:ext cx="4038600" cy="4226832"/>
          </a:xfrm>
        </p:spPr>
        <p:txBody>
          <a:bodyPr>
            <a:normAutofit fontScale="92500"/>
          </a:bodyPr>
          <a:lstStyle/>
          <a:p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Uczniowie naszej szkoły mają okazję uczestniczyć w wielu ciekawych inicjatywach z zakresu profilaktyki, promocji zdrowego stylu życia i zwiększania samoświadomości. </a:t>
            </a:r>
          </a:p>
          <a:p>
            <a:pPr>
              <a:buNone/>
            </a:pP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Zapraszamy do naszej szkoły przedstawicieli instytucji wspierających pracę szkoły, szczególnie w obszarze profilaktyki zachowań ryzykownych i bezpieczeństwa.</a:t>
            </a: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14488"/>
            <a:ext cx="3643338" cy="2286016"/>
          </a:xfrm>
          <a:prstGeom prst="rect">
            <a:avLst/>
          </a:prstGeom>
          <a:noFill/>
        </p:spPr>
      </p:pic>
      <p:pic>
        <p:nvPicPr>
          <p:cNvPr id="7" name="Obraz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143380"/>
            <a:ext cx="242889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Inne inicjatywy </a:t>
            </a:r>
            <a:br>
              <a:rPr lang="pl-PL" dirty="0" smtClean="0"/>
            </a:br>
            <a:r>
              <a:rPr lang="pl-PL" dirty="0" smtClean="0"/>
              <a:t>psychologiczno - pedagogiczne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1714488"/>
            <a:ext cx="4429156" cy="4623816"/>
          </a:xfrm>
        </p:spPr>
        <p:txBody>
          <a:bodyPr>
            <a:noAutofit/>
          </a:bodyPr>
          <a:lstStyle/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Pozytywna uwaga - celem jest kierowanie uwagi na zasoby, mocne strony uczniów. Na ich talenty i wkładany wysiłek i zaangażowanie.</a:t>
            </a: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Plebiscyt na Nauczyciela Dodającego Skrzydeł - uczniowie docenili nauczycieli motywujących ich do nauki dobrym słowem i uważnością na talenty i wkładany przez uczniów wysiłek i zaangażowanie</a:t>
            </a:r>
          </a:p>
          <a:p>
            <a:pPr lvl="0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Praktyka uważności - Uczniowie uczestniczą w spotkaniach indywidualnych oraz grupowych praktykując uważność. </a:t>
            </a:r>
            <a:endParaRPr lang="pl-PL" sz="2000" dirty="0"/>
          </a:p>
        </p:txBody>
      </p:sp>
      <p:pic>
        <p:nvPicPr>
          <p:cNvPr id="5" name="Symbol zastępczy zawartości 4" descr="C:\Users\Admin\Desktop\ALA- SZKOŁA\Nowy Klub Europejski\21 22\50 lecie szkoły\Pedagodzy\Tydzień dbania o relacje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785926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Pedagodzy\warsztaty w ramach innowacji Łap chwile  2021 22 klasa 1b (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822296" y="4107662"/>
            <a:ext cx="2428893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ALA- SZKOŁA\Nowy Klub Europejski\21 22\50 lecie szkoły\Pedagodzy\Nauczyciel dodający Skrzydeł wręczenie medal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43438" y="4071942"/>
            <a:ext cx="250033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Admin\Desktop\ALA- SZKOŁA\Nowy Klub Europejski\21 22\50 lecie szkoły\Pedagodzy\pozytywna uwaga LOG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2857496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pl-PL" dirty="0" smtClean="0"/>
              <a:t>Odyseja Umysłu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785926"/>
            <a:ext cx="4038600" cy="4929222"/>
          </a:xfrm>
        </p:spPr>
        <p:txBody>
          <a:bodyPr>
            <a:normAutofit fontScale="62500" lnSpcReduction="20000"/>
          </a:bodyPr>
          <a:lstStyle/>
          <a:p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„Odyseja Umysłu to konkurs twórczego rozwiązywania problemów. Odyseusze pracują w drużynach, które reprezentują szkoły lub inne placówki edukacyjne i zazwyczaj liczą od 5 do 7 osób. Opiekę nad każdym zespołem sprawuje trener, który integruje grupę oraz organizuje i moderuje jej pracę. Każdego roku publikowanych jest pięć Problemów Długoterminowych  oraz jeden Problem Spontaniczny </a:t>
            </a:r>
          </a:p>
          <a:p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Trenerami Odyseuszy są: pani Anna </a:t>
            </a:r>
            <a:r>
              <a:rPr lang="pl-PL" sz="3200" dirty="0" err="1" smtClean="0">
                <a:latin typeface="Times New Roman" pitchFamily="18" charset="0"/>
                <a:cs typeface="Times New Roman" pitchFamily="18" charset="0"/>
              </a:rPr>
              <a:t>Piotrzkowska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i pan Piotr </a:t>
            </a:r>
            <a:r>
              <a:rPr lang="pl-PL" sz="3200" dirty="0" err="1" smtClean="0">
                <a:latin typeface="Times New Roman" pitchFamily="18" charset="0"/>
                <a:cs typeface="Times New Roman" pitchFamily="18" charset="0"/>
              </a:rPr>
              <a:t>Rompa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1714488"/>
            <a:ext cx="2170021" cy="2643205"/>
          </a:xfrm>
          <a:prstGeom prst="rect">
            <a:avLst/>
          </a:prstGeom>
          <a:noFill/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429132"/>
            <a:ext cx="3357586" cy="2286016"/>
          </a:xfrm>
          <a:prstGeom prst="rect">
            <a:avLst/>
          </a:prstGeom>
          <a:noFill/>
        </p:spPr>
      </p:pic>
      <p:pic>
        <p:nvPicPr>
          <p:cNvPr id="7" name="Obraz 6" descr="C:\Users\Admin\Desktop\ALA- SZKOŁA\Nowy Klub Europejski\21 22\50 lecie szkoły\Piotrzkowska\7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00495" y="2000239"/>
            <a:ext cx="2643206" cy="207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pl-PL" dirty="0" smtClean="0"/>
              <a:t>Akcja „Rowerem do szkoły”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5720" y="1857364"/>
            <a:ext cx="3900486" cy="4869774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Akcja ta jest elementem kampanii  Komisji Europejskiej pt. „Europejski Tydzień Zrównoważonego Transportu” odbywającą się corocznie w dniach od 16 do 22 września.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Celem ETZT jest  zachęcenie mieszkańców miast do zmiany niekorzystnych dla zdrowia przyzwyczajeń i wybrania alternatywnych, ekologicznych środków podróżowania: chodzenia pieszo, jazdy na rowerze, korzystania z komunikacji miejskiej.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 naszej szkole od 2002 roku jest organizowana przez Panią Annę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Piotrzkowską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71612"/>
            <a:ext cx="3156405" cy="2490731"/>
          </a:xfrm>
          <a:prstGeom prst="rect">
            <a:avLst/>
          </a:prstGeom>
          <a:noFill/>
        </p:spPr>
      </p:pic>
      <p:pic>
        <p:nvPicPr>
          <p:cNvPr id="6" name="Obraz 5" descr="C:\Users\Admin\Desktop\ALA- SZKOŁA\Nowy Klub Europejski\21 22\50 lecie szkoły\Piotrzkowska\6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701199" y="4585949"/>
            <a:ext cx="2324126" cy="172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ALA- SZKOŁA\Nowy Klub Europejski\21 22\50 lecie szkoły\Piotrzkowska\12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29123" y="4500573"/>
            <a:ext cx="23574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Konkursy historyczne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643050"/>
            <a:ext cx="4038600" cy="4623816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Najważniejszym jest kuratoryjny konkurs z historii. W tym roku możemy pochwalić się finalistą etapu wojewódzkiego, którego przygotowywała Pani Anna Kowalska –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Semkło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Poza tym wojewódzki konkurs „ Historia Hymnu Narodowego” czy konkursy takie jak: „Multimedialny quiz wiedzy o Starogardzie Gdańskim od 1918 roku„  „ Mistrz Historii –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Level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4”  lub lekcje żywej historii prowadzonej w Lesie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Szpęgawskim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dla klas 8.</a:t>
            </a:r>
          </a:p>
        </p:txBody>
      </p:sp>
      <p:pic>
        <p:nvPicPr>
          <p:cNvPr id="7" name="Obraz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286256"/>
            <a:ext cx="321471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928802"/>
            <a:ext cx="4786346" cy="2138453"/>
          </a:xfrm>
          <a:prstGeom prst="rect">
            <a:avLst/>
          </a:prstGeom>
          <a:noFill/>
        </p:spPr>
      </p:pic>
      <p:pic>
        <p:nvPicPr>
          <p:cNvPr id="10" name="Symbol zastępczy zawartości 4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857628"/>
            <a:ext cx="1500198" cy="24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Sprzątanie Świata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785926"/>
            <a:ext cx="4038600" cy="4623816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Od wielu lat nauczyciele biologii w naszej szkole propagowali działania ekologiczne wśród młodzieży. Jednym z takich działań jest  akcja „ Sprzątanie Świata”. 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Co roku uczniowie wraz z wychowawcami usuwają śmieci z pobliskich ulic, trawników i placów a nawet lasów na wysokości Osiedla Przylesie. Kolejnym działaniem jest udział w  Światowym Dniu Ziemi.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643050"/>
            <a:ext cx="2571768" cy="2643206"/>
          </a:xfrm>
          <a:prstGeom prst="rect">
            <a:avLst/>
          </a:prstGeom>
          <a:noFill/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071942"/>
            <a:ext cx="3071834" cy="2571768"/>
          </a:xfrm>
          <a:prstGeom prst="rect">
            <a:avLst/>
          </a:prstGeom>
          <a:noFill/>
        </p:spPr>
      </p:pic>
      <p:pic>
        <p:nvPicPr>
          <p:cNvPr id="7" name="Obraz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1857364"/>
            <a:ext cx="1714512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„Zielone i błękitne szkoły”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785926"/>
            <a:ext cx="4038600" cy="4623816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Młodzież szkolna jeździ również na „ Zielone Szkoły” do Szymbarka lub Schodna oraz „ Błękitną Szkołę” do Jastarni i Władysławowa. 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Uczniowie biorą tam  udział w żywych lekcjach przyrody, zajęciach z biologami, hydrologami, botanikami, leśnikami, ekologami.  Mogą w praktyce uczyć się biologii i  ekologii, poznawać florę i faunę oraz miło spędzić czas.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szkoła\Klasy - wychowawca\VII C\zielona szkoła\Zdjęcia zielona szkoła\IMG_20200302_110204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857364"/>
            <a:ext cx="4071965" cy="228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szkoła\Klasy - wychowawca\VII C\zielona szkoła\Zdjęcia zielona szkoła\IMG_20200302_171049.jpg"/>
          <p:cNvPicPr/>
          <p:nvPr/>
        </p:nvPicPr>
        <p:blipFill>
          <a:blip r:embed="rId3" cstate="print"/>
          <a:srcRect l="19312" t="12022" r="4497"/>
          <a:stretch>
            <a:fillRect/>
          </a:stretch>
        </p:blipFill>
        <p:spPr bwMode="auto">
          <a:xfrm>
            <a:off x="5072066" y="4286256"/>
            <a:ext cx="335758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 smtClean="0"/>
              <a:t>Dzień Motyla – Dzień Życzliwości dla Drugiego Człowieka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5720" y="1785926"/>
            <a:ext cx="4038600" cy="4623816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Każdego roku 21 marca obchodzimy Dzień Życzliwości dla Drugiego Człowieka. Nasza szkoła świętuje go w szczególny sposób organizując „Dzień Motyla”. Celem akcji jest pomoc pacjentom starogardzkiego hospicjum. 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klasach odbywają się zajęcia warsztatowe mające na celu zwrócenie uwagi dzieci na potrzeby ludzi chorych i cierpiących, zwłaszcza tych którzy przebywają w hospicjum. </a:t>
            </a:r>
          </a:p>
        </p:txBody>
      </p:sp>
      <p:pic>
        <p:nvPicPr>
          <p:cNvPr id="5" name="Symbol zastępczy zawartości 4" descr="IMG_8461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643050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071942"/>
            <a:ext cx="342902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b="1" dirty="0" smtClean="0"/>
              <a:t>„Rajd rowerowy po Kociewiu”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0" y="1571612"/>
            <a:ext cx="4043362" cy="528638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pl-PL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200" dirty="0" smtClean="0">
                <a:latin typeface="Times New Roman" pitchFamily="18" charset="0"/>
                <a:cs typeface="Times New Roman" pitchFamily="18" charset="0"/>
              </a:rPr>
              <a:t>Od 2006 do 2019 roku odbyło się 14 rajdów zorganizowanych przez Magdalenę Kownacką.  Podczas wycieczek młodzież poznawała historie odwiedzanych miejsc.   </a:t>
            </a:r>
          </a:p>
          <a:p>
            <a:pPr>
              <a:buNone/>
            </a:pPr>
            <a:endParaRPr lang="pl-PL" sz="4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200" dirty="0" smtClean="0">
                <a:latin typeface="Times New Roman" pitchFamily="18" charset="0"/>
                <a:cs typeface="Times New Roman" pitchFamily="18" charset="0"/>
              </a:rPr>
              <a:t>Rajdy odbywały się w pierwszym tygodniu czerwca różnymi trasami: 2006 - </a:t>
            </a:r>
            <a:r>
              <a:rPr lang="pl-PL" sz="4200" dirty="0" err="1" smtClean="0">
                <a:latin typeface="Times New Roman" pitchFamily="18" charset="0"/>
                <a:cs typeface="Times New Roman" pitchFamily="18" charset="0"/>
              </a:rPr>
              <a:t>Wirty</a:t>
            </a:r>
            <a:r>
              <a:rPr lang="pl-PL" sz="4200" dirty="0" smtClean="0">
                <a:latin typeface="Times New Roman" pitchFamily="18" charset="0"/>
                <a:cs typeface="Times New Roman" pitchFamily="18" charset="0"/>
              </a:rPr>
              <a:t>, 2007 - Czarne, 2008 – </a:t>
            </a:r>
            <a:r>
              <a:rPr lang="pl-PL" sz="4200" dirty="0" err="1" smtClean="0">
                <a:latin typeface="Times New Roman" pitchFamily="18" charset="0"/>
                <a:cs typeface="Times New Roman" pitchFamily="18" charset="0"/>
              </a:rPr>
              <a:t>Owidz</a:t>
            </a:r>
            <a:r>
              <a:rPr lang="pl-PL" sz="4200" dirty="0" smtClean="0">
                <a:latin typeface="Times New Roman" pitchFamily="18" charset="0"/>
                <a:cs typeface="Times New Roman" pitchFamily="18" charset="0"/>
              </a:rPr>
              <a:t>, 2009 - Tczew, 2010 - Pogódki,2011 - Skarszewy, 2012 - Sumin, 2013 - Pelplin, 2014 - </a:t>
            </a:r>
            <a:r>
              <a:rPr lang="pl-PL" sz="4200" dirty="0" err="1" smtClean="0">
                <a:latin typeface="Times New Roman" pitchFamily="18" charset="0"/>
                <a:cs typeface="Times New Roman" pitchFamily="18" charset="0"/>
              </a:rPr>
              <a:t>Zapowiednik</a:t>
            </a:r>
            <a:r>
              <a:rPr lang="pl-PL" sz="4200" dirty="0" smtClean="0">
                <a:latin typeface="Times New Roman" pitchFamily="18" charset="0"/>
                <a:cs typeface="Times New Roman" pitchFamily="18" charset="0"/>
              </a:rPr>
              <a:t>, 2015 - </a:t>
            </a:r>
            <a:r>
              <a:rPr lang="pl-PL" sz="4200" dirty="0" err="1" smtClean="0">
                <a:latin typeface="Times New Roman" pitchFamily="18" charset="0"/>
                <a:cs typeface="Times New Roman" pitchFamily="18" charset="0"/>
              </a:rPr>
              <a:t>Wirty</a:t>
            </a:r>
            <a:r>
              <a:rPr lang="pl-PL" sz="4200" dirty="0" smtClean="0">
                <a:latin typeface="Times New Roman" pitchFamily="18" charset="0"/>
                <a:cs typeface="Times New Roman" pitchFamily="18" charset="0"/>
              </a:rPr>
              <a:t>,  2016 -Kolincz, 2017 - Szteklin, 2018  - Linowiec, 2019 – Szpęgawsk</a:t>
            </a:r>
            <a:endParaRPr lang="pl-PL" sz="4200" dirty="0"/>
          </a:p>
        </p:txBody>
      </p:sp>
      <p:pic>
        <p:nvPicPr>
          <p:cNvPr id="6" name="Symbol zastępczy zawartości 5" descr="C:\Users\Dorota\Pictures\rajd rowerowy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571612"/>
            <a:ext cx="30003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ALA- SZKOŁA\Nowy Klub Europejski\21 22\50 lecie szkoły\Magda\zdjęcia\20150610_1001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794" y="3071810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Admin\Desktop\ALA- SZKOŁA\Nowy Klub Europejski\21 22\50 lecie szkoły\Magda\zdjęcia\IMAG06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500570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 smtClean="0"/>
              <a:t>Dzień Niepodległości – 11 listopada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2285992"/>
            <a:ext cx="4038600" cy="3726766"/>
          </a:xfrm>
        </p:spPr>
        <p:txBody>
          <a:bodyPr>
            <a:normAutofit fontScale="92500" lnSpcReduction="10000"/>
          </a:bodyPr>
          <a:lstStyle/>
          <a:p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Każdego roku staramy się upamiętniać ważne dla naszego kraju wydarzenia historyczne, tak by od najmłodszych lat kształtować u dzieci postawę patriotyczną. Dzieci chętnie słuchają informacji dotyczącej naszej narodowej historii i uczestniczą w akademiach i innych przedsięwzięciach upamiętniających te wydarzenia.</a:t>
            </a:r>
          </a:p>
          <a:p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11.11 o godz. 11.00 śpiewamy też razem Hymn 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643050"/>
            <a:ext cx="3286147" cy="21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42" y="3214686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4857760"/>
            <a:ext cx="2714644" cy="1834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 smtClean="0"/>
              <a:t>Kampania „Idą święta, nie o </a:t>
            </a:r>
            <a:r>
              <a:rPr lang="pl-PL" dirty="0" err="1" smtClean="0"/>
              <a:t>sms-ie</a:t>
            </a:r>
            <a:r>
              <a:rPr lang="pl-PL" dirty="0" smtClean="0"/>
              <a:t>, lecz o kartce pamiętaj”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2000240"/>
            <a:ext cx="4038600" cy="4623816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Corocznie bierzemy udział w kampanii : „Idą święta, nie o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sms-ie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, lecz o kartce pamiętaj”. Wszystkim nam podczas pisania kartek towarzyszy świąteczny nastrój. Wypisujemy je w salach ozdobionych świątecznie, przy dźwiękach kolęd i zapachu choinki. Każde dziecko – w większości funkcjonujące w towarzystwie telefonu, komunikujące się za pomocą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sms-ów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, czy e-maili z wielkim zaangażowaniem i pełne emocji podchodzi do wypisania kartki świątecznej.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DSC03098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571612"/>
            <a:ext cx="335758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MG_93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071942"/>
            <a:ext cx="1954530" cy="260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_916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4071942"/>
            <a:ext cx="1954530" cy="260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„Dyktando Kociewskie”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1643050"/>
            <a:ext cx="4038600" cy="3083824"/>
          </a:xfrm>
        </p:spPr>
        <p:txBody>
          <a:bodyPr>
            <a:normAutofit fontScale="92500"/>
          </a:bodyPr>
          <a:lstStyle/>
          <a:p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W latach 2017- 2019 Pani Jolanta </a:t>
            </a:r>
            <a:r>
              <a:rPr lang="pl-PL" sz="2200" dirty="0" err="1" smtClean="0">
                <a:latin typeface="Times New Roman" pitchFamily="18" charset="0"/>
                <a:cs typeface="Times New Roman" pitchFamily="18" charset="0"/>
              </a:rPr>
              <a:t>Żygowska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przygotowywała  uczniów klas I  - III do Powiatowego  Konkursu  Ortograficznego pt."Dyktando Kociewskie".  Przez 3 lata uczniowie klas trzecich zdobywali I lub II miejsca oraz tytuł „ Mistrza Ortografii”.</a:t>
            </a:r>
          </a:p>
          <a:p>
            <a:endParaRPr lang="pl-PL" dirty="0"/>
          </a:p>
        </p:txBody>
      </p:sp>
      <p:pic>
        <p:nvPicPr>
          <p:cNvPr id="6" name="Obraz 5" descr="C:\Users\Admin\Desktop\ALA- SZKOŁA\Nowy Klub Europejski\21 22\50 lecie szkoły\Żygowska\IMG_E88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000504"/>
            <a:ext cx="2071702" cy="252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ALA- SZKOŁA\Nowy Klub Europejski\21 22\50 lecie szkoły\Żygowska\IMG_13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328614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ymbol zastępczy zawartości 4" descr="C:\Users\Admin\Desktop\ALA- SZKOŁA\Nowy Klub Europejski\21 22\50 lecie szkoły\Żygowska\DSC0074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643446"/>
            <a:ext cx="300039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pl-PL" dirty="0" smtClean="0"/>
              <a:t>Działania integrujące uczniów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Podejmujemy szereg działań mających na celu integrowanie zespołu uczniów. Poprzez współdziałanie, uczestniczenie w różnego rodzaju formach aktywności wzmacniają się relacje między dziećmi, wzrasta umiejętność współdziałania w zespole. Na twarzach dzieci widać ich radość i zadowolenie.  Oto zdjęcia z takich zajęć jak: „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Słodziaki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”, wigilie klasowe,  jasełka, koncerty kolęd, bale karnawałowe,  warsztaty wyrobu świec,  mikołajki, Dzień Pluszowego Misia, Dzień Dziecka itp.</a:t>
            </a:r>
          </a:p>
          <a:p>
            <a:endParaRPr lang="pl-PL" dirty="0"/>
          </a:p>
        </p:txBody>
      </p:sp>
      <p:pic>
        <p:nvPicPr>
          <p:cNvPr id="5" name="Symbol zastępczy zawartości 4" descr="IMG_2537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643050"/>
            <a:ext cx="342902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MG_416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71942"/>
            <a:ext cx="364333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pl-PL" dirty="0" smtClean="0"/>
              <a:t>Świetlica szkolna - Zrób to sam!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857364"/>
            <a:ext cx="4038600" cy="4623816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To projekt, który zaprasza dzieci do twórczej aktywności w procesie zabawy. Nasze „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świetliczaki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” od września 2015 roku biorą udział w zajęciach rękodzieła. Autorkami projektu w roku szkolnym 2015-2016 były Panie Katarzyna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Melaniuk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i Lucyna Czarnota. Zajęcia polegają na poszerzeniu oferty oddziaływań i przekazywanych treści uczniom w trakcie zajęć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świetlicowych.W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roku szkolnym 2017-2018 Panie Lucyna Czarnota i Patrycja Rozkocha. kontynuowały  projekt pod nazwą „Kreatywni”.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Świetlica\20211207_101944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265518" y="2878490"/>
            <a:ext cx="3071834" cy="231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Świetlica\20211207_1118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04598" y="1981890"/>
            <a:ext cx="23921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14818"/>
            <a:ext cx="171451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Międzyszkolne konkursy o tematyce religijnej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785926"/>
            <a:ext cx="4038600" cy="4623816"/>
          </a:xfrm>
        </p:spPr>
        <p:txBody>
          <a:bodyPr>
            <a:normAutofit fontScale="62500" lnSpcReduction="20000"/>
          </a:bodyPr>
          <a:lstStyle/>
          <a:p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W szkole każdego roku, począwszy od 2005 , organizowane są międzyszkolne konkursy, w których biorą udział uczniowie szkół z terenu powiatu starogardzkiego i ościennych powiatów. Organizatorkami przedsięwzięcia są panie Dorota </a:t>
            </a:r>
            <a:r>
              <a:rPr lang="pl-PL" sz="3200" dirty="0" err="1" smtClean="0">
                <a:latin typeface="Times New Roman" pitchFamily="18" charset="0"/>
                <a:cs typeface="Times New Roman" pitchFamily="18" charset="0"/>
              </a:rPr>
              <a:t>Renka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oraz  Barbara </a:t>
            </a:r>
            <a:r>
              <a:rPr lang="pl-PL" sz="3200" dirty="0" err="1" smtClean="0">
                <a:latin typeface="Times New Roman" pitchFamily="18" charset="0"/>
                <a:cs typeface="Times New Roman" pitchFamily="18" charset="0"/>
              </a:rPr>
              <a:t>Huzior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. Początkowo była to </a:t>
            </a:r>
            <a:r>
              <a:rPr lang="pl-PL" sz="3200" dirty="0" err="1" smtClean="0">
                <a:latin typeface="Times New Roman" pitchFamily="18" charset="0"/>
                <a:cs typeface="Times New Roman" pitchFamily="18" charset="0"/>
              </a:rPr>
              <a:t>Międzygimnazjalna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  Olimpiada Biblijna, a potem Międzyszkolny Konkurs Żywoty Świętych. Każdego roku w zawodach brało udział około 30 uczniów klas gimnazjalnych, a po reformie klas 7 i 8.</a:t>
            </a:r>
          </a:p>
          <a:p>
            <a:endParaRPr lang="pl-PL" dirty="0"/>
          </a:p>
        </p:txBody>
      </p:sp>
      <p:pic>
        <p:nvPicPr>
          <p:cNvPr id="5" name="Symbol zastępczy zawartości 4" descr="E:\olimpiada VI Daniel\P320347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714488"/>
            <a:ext cx="30003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Dorota Renka\001 zwycięzcy V olimpiady z organizatoram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857628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86248" y="3857628"/>
            <a:ext cx="1714512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Amatorskie spektakle, montaże słowno – muzyczne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Okolicznościowe przedstawienia przygotowywała Pani Dorota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Renka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z uczniami,  głównie w okresie bożonarodzeniowym i wielkopostnym. Spektakle poświęcone były ważnym postaciom z historii Kościoła. Prezentowaliśmy montaże słowno – muzycznych np. Święta Niepodległości, Dnia Papieskiego. Występy uczniowie mogli zaprezentować również w kościele św. Wojciecha, parafii Miłosierdzia Bożego, seniorom w Osiedlowy Domu Kultury</a:t>
            </a:r>
            <a:r>
              <a:rPr lang="pl-PL" sz="2000" dirty="0" smtClean="0"/>
              <a:t>.</a:t>
            </a:r>
          </a:p>
          <a:p>
            <a:endParaRPr lang="pl-PL" sz="2000" dirty="0"/>
          </a:p>
        </p:txBody>
      </p:sp>
      <p:pic>
        <p:nvPicPr>
          <p:cNvPr id="6" name="Obraz 5" descr="C:\Users\Admin\Desktop\ALA- SZKOŁA\Nowy Klub Europejski\21 22\50 lecie szkoły\Dorota Renka\30 wigilia szkolna 2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714488"/>
            <a:ext cx="371477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ymbol zastępczy zawartości 7" descr="C:\Users\Dorota\Pictures\MOJE SPEKTAKLE\WIERZYSZ POST\21 11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071942"/>
            <a:ext cx="3786214" cy="263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Współpraca z Radiem GŁOS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1571612"/>
            <a:ext cx="4038600" cy="3655328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roku 2012 nasza szkoła rozpoczęła współpracę z Diecezjalną Rozgłośnią Radio GŁOS w Pelplinie. Wielokrotnie uczniowie pod okiem  Doroty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Renka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opracowywali, a następnie nagrywali audycje, które emitowano na antenie radia.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Dorota Renka\01 radio glos 2014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643050"/>
            <a:ext cx="35004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Dorota Renka\07 radio 2017 - miłosierdzi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14818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Admin\Desktop\ALA- SZKOŁA\Nowy Klub Europejski\21 22\50 lecie szkoły\Dorota Renka\05 radio - dzień matki 2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214818"/>
            <a:ext cx="35719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Wycieczki do Pelplina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5720" y="1714488"/>
            <a:ext cx="4286280" cy="5286388"/>
          </a:xfrm>
        </p:spPr>
        <p:txBody>
          <a:bodyPr>
            <a:normAutofit fontScale="40000" lnSpcReduction="20000"/>
          </a:bodyPr>
          <a:lstStyle/>
          <a:p>
            <a:r>
              <a:rPr lang="pl-PL" sz="5000" dirty="0" smtClean="0">
                <a:latin typeface="Times New Roman" pitchFamily="18" charset="0"/>
                <a:cs typeface="Times New Roman" pitchFamily="18" charset="0"/>
              </a:rPr>
              <a:t>Poznaniu dziedzictwa cystersów służyły organizowane wycieczki do dawnego ich opactwa w Pelplinie. Uczniowie poznawali historię zakonu, zwiedzali średniowieczne zabudowanie klasztorne, gotycką katedrę z jej dziełami sztuki. Zobaczyli również zbiory Muzeum Diecezjalnego z unikatową Biblią </a:t>
            </a:r>
            <a:r>
              <a:rPr lang="pl-PL" sz="5000" dirty="0" err="1" smtClean="0">
                <a:latin typeface="Times New Roman" pitchFamily="18" charset="0"/>
                <a:cs typeface="Times New Roman" pitchFamily="18" charset="0"/>
              </a:rPr>
              <a:t>Guttenberga</a:t>
            </a:r>
            <a:r>
              <a:rPr lang="pl-PL" sz="5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pl-PL" sz="5000" dirty="0" smtClean="0">
                <a:latin typeface="Times New Roman" pitchFamily="18" charset="0"/>
                <a:cs typeface="Times New Roman" pitchFamily="18" charset="0"/>
              </a:rPr>
              <a:t>Brali udział w warsztatach średniowiecznego piśmiennictwa prowadzonych w skryptorium oraz poznawali proces powstawania i barwienia czerpanego papieru. Wycieczki kończyły się na Górze Jana Pawła II, gdzie stoi pomnik upamiętniający wizytę papieża na Kociewiu. </a:t>
            </a:r>
          </a:p>
          <a:p>
            <a:endParaRPr lang="pl-PL" dirty="0"/>
          </a:p>
        </p:txBody>
      </p:sp>
      <p:pic>
        <p:nvPicPr>
          <p:cNvPr id="5" name="Symbol zastępczy zawartości 4" descr="C:\Users\Admin\Desktop\ALA- SZKOŁA\Nowy Klub Europejski\21 22\50 lecie szkoły\Dorota Renka\15 wycieczka Pelplin 2015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714488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Dorota Renka\18 wycieczka Pelplin 2015 góra JPI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357694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Wycieczki do Torunia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5720" y="2071678"/>
            <a:ext cx="4210080" cy="4623816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Jednym z elementów upamiętniających patrona szkoły Mikołaja Kopernika stały się wycieczki do jego rodzinnego miasta. W Toruniu uczniowie zwiedzali Dom Kopernika, starówkę, na której stoi monumentalny pomnik astronoma. Podziwiali panoramę miasta z wierzy ratusza.  Stałym punktem wycieczki były seanse astronomiczne w Planetarium oraz warsztaty w Muzeum Piernika, gdzie poznawaliśmy tajniki najsmaczniejszych pierników. </a:t>
            </a:r>
          </a:p>
          <a:p>
            <a:endParaRPr lang="pl-PL" dirty="0"/>
          </a:p>
        </p:txBody>
      </p:sp>
      <p:pic>
        <p:nvPicPr>
          <p:cNvPr id="5" name="Symbol zastępczy zawartości 4" descr="C:\Users\Admin\Desktop\ALA- SZKOŁA\Nowy Klub Europejski\21 22\50 lecie szkoły\Dorota Renka\28 toruń 201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714488"/>
            <a:ext cx="3345731" cy="227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Dorota Renka\29 toruń 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143380"/>
            <a:ext cx="3489970" cy="233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Europejski Tydzień </a:t>
            </a:r>
            <a:br>
              <a:rPr lang="pl-PL" dirty="0" smtClean="0"/>
            </a:br>
            <a:r>
              <a:rPr lang="pl-PL" dirty="0" smtClean="0"/>
              <a:t>Świadomości Dysleksji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2428868"/>
            <a:ext cx="4038600" cy="2940948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Tydzień świadomości dysleksji organizowany jest od października 2013 roku przez Panią Magdalenę Kownacką. Celem takich działań było przybliżenie problematyki dysleksji społeczności szkolnej i podnoszenie świadomości na temat dysleksji.</a:t>
            </a:r>
          </a:p>
          <a:p>
            <a:endParaRPr lang="pl-PL" dirty="0"/>
          </a:p>
        </p:txBody>
      </p:sp>
      <p:pic>
        <p:nvPicPr>
          <p:cNvPr id="5" name="Symbol zastępczy zawartości 4" descr="C:\Users\Admin\Desktop\ALA- SZKOŁA\Nowy Klub Europejski\21 22\50 lecie szkoły\Magda\zdjęcia\20160216_10065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571612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Magda\zdjęcia\20191030_1831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000504"/>
            <a:ext cx="250033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Okolicznościowe wystawy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1773936"/>
            <a:ext cx="4281518" cy="4623816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Każdego roku, w październiku, uczniowie i wolontariusze przygotowują wystawy okolicznościowe, głównie z okazji Dnia Papieskiego. Największa miała miejsce w maju 2015 roku z okazji 95 rocznicy urodzin papieża Polaka. Mogli ją obejrzeć mieszkańcy całego miasta. Od 2020 roku przed wystawą katecheci wraz z uczniami  gromadzą się, aby odmówić różaniec w ramach międzynarodowej kampanii „Milion dzieci modli się na różańcu”.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Dorota Renka\03 wystawa papieska 2014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643050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143380"/>
            <a:ext cx="3500462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Szkolne Koło Wolontariatu i </a:t>
            </a:r>
            <a:br>
              <a:rPr lang="pl-PL" dirty="0" smtClean="0"/>
            </a:br>
            <a:r>
              <a:rPr lang="pl-PL" dirty="0" smtClean="0"/>
              <a:t>Szkolne Koło Caritas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Od 2010 w szkole rozpoczęło działalność Szkolne Koło Wolontariatu, którego założycielką była Pani Elwira Potocka. W 2014 roku zostało ono połączone ze Szkolnym Kołem Caritas i tym sposobem wolontariusze zaczęli współpracę z Caritas Diecezji Pelplińskiej. Od 2020 roku opiekunem wolontariuszy  została Pani Dorota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Renka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Liczba wolontariuszy waha się między 40 a 60 członków rocznie.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Dorota Renka\17 kiermasz Boże Narodzenie 201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714488"/>
            <a:ext cx="37147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Dorota Renka\akcja KROMKA CHELBA 2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256"/>
            <a:ext cx="38576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Szkolne wycieczki do Warszawy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785926"/>
            <a:ext cx="4181444" cy="4623816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Od 2003 roku Pani Alicja Czarna organizuje szkolne wycieczki jednodniowe do Warszawy. Ich celem jest zapoznanie uczniów z pracą najwyższych organów władzy ustawodawczej i wykonawczej w Polsce:  Sejmu, Senatu, Prezydenta oraz zwiedzanie stolicy. Wycieczka była dedykowana uczniom, których nie stać na długie i drogie wycieczki klasowe. Przewidziane atrakcje były bezpłatne, młodzież płaciła jedynie za wynajem autokaru. Dzięki tym wycieczkom co roku wyjeżdżało około 46 uczniów i 4 nauczycieli.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szkoła\WOS\Sejm\Wa 18\Sejm 18 zdjęcia\20181116_103329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571612"/>
            <a:ext cx="342902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ALA- SZKOŁA\szkoła\WOS\Sejm\Wa 18\Sejm 18 zdjęcia\20181116_1041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714884"/>
            <a:ext cx="307183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Admin\Desktop\ALA- SZKOŁA\szkoła\WOS\Sejm\Warszawa 2016\20161124_1048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357562"/>
            <a:ext cx="261938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Szkolny Klub Europejski</a:t>
            </a:r>
            <a:br>
              <a:rPr lang="pl-PL" dirty="0" smtClean="0"/>
            </a:br>
            <a:r>
              <a:rPr lang="pl-PL" dirty="0" smtClean="0"/>
              <a:t> „Euro - Jedynka” / „Europejczyk”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714488"/>
            <a:ext cx="4281518" cy="4623816"/>
          </a:xfrm>
        </p:spPr>
        <p:txBody>
          <a:bodyPr>
            <a:noAutofit/>
          </a:bodyPr>
          <a:lstStyle/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Od 2002 roku działa w naszej szkole Szkolny Klub Europejski prowadzony przez Alicję Czarną. Do 2017 roku  był to SKE „ Euro – Jedynka”, a od 2018 SKE „ Europejczyk”. Od początku działalności celem Klubu jest organizowanie zajęć pozalekcyjnych dla młodzieży zainteresowanej problematyką europejską. Przekazywanie jak najszerszej wiedzy o Europie. To także licznego rodzaju działania członków Klubu takie jak: organizacja Dnia Europejskiego, corocznych wigilii europejskich, wycieczek do instytucji związanych z UE, konkursów o tematyce unijnej i wiele innych.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32381027_1749775865060926_3183908472555044864_n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43050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Obraz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429000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IMG_20191120_1001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714884"/>
            <a:ext cx="32147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48" y="1643050"/>
            <a:ext cx="1024890" cy="116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5500702"/>
            <a:ext cx="857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Gimnazjalna/Szkolna </a:t>
            </a:r>
            <a:br>
              <a:rPr lang="pl-PL" dirty="0" smtClean="0"/>
            </a:br>
            <a:r>
              <a:rPr lang="pl-PL" dirty="0" smtClean="0"/>
              <a:t>Olimpiada Przedsiębiorczości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916788"/>
            <a:ext cx="4352956" cy="4941212"/>
          </a:xfrm>
        </p:spPr>
        <p:txBody>
          <a:bodyPr>
            <a:normAutofit fontScale="625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Od 2015 roku nasza szkoła brała udział w Gimnazjalnej Olimpiadzie Przedsiębiorczości organizowanej przez Fundację Promocji i Akredytacji Kierunków Ekonomicznych  w Warszawie. Olimpiada zmieniła nazwę od 2017 roku na Szkolna Olimpiada Przedsiębiorczości. 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Głównym celem Olimpiady było zainteresowanie uczniów tematyką ekonomiczną oraz kształtowanie postaw przedsiębiorczych, umożliwiających młodzieży korzystanie z szans, jakie tworzy współczesna gospodarka.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Nasi uczniowie wielokrotnie brali udział w ogólnopolskim etapie  olimpiady uzyskując tytuł finalisty lub laureata. Uczniów przygotowywała Pani Alicja Czarna.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szkoła\WOS\Olimpiada Przedsiębiorczości VIII edycja_files\SOP 2017 i 18\zdjęcia\20180524_09440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571612"/>
            <a:ext cx="27146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szkoła\WOS\Olimpiada Przedsiębiorczości VIII edycja_files\Gop 16\GOP finał zdjęcia 2016\20160512_094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786058"/>
            <a:ext cx="252754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Admin\Desktop\ALA- SZKOŁA\szkoła\WOS\Olimpiada Przedsiębiorczości VIII edycja_files\SOP 18i19\eliminacje centralne 2019\20190523_1248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786322"/>
            <a:ext cx="3143272" cy="18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Admin\Desktop\ALA- SZKOŁA\szkoła\WOS\Olimpiada Przedsiębiorczości VIII edycja_files\SOP 2017 i 18\zdjęcia\20180524_1017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00438"/>
            <a:ext cx="2714644" cy="167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Projekt „Bakcyl” – konkurs Europejski Quiz Finansowy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714488"/>
            <a:ext cx="4181476" cy="4869774"/>
          </a:xfrm>
        </p:spPr>
        <p:txBody>
          <a:bodyPr>
            <a:normAutofit fontScale="62500" lnSpcReduction="20000"/>
          </a:bodyPr>
          <a:lstStyle/>
          <a:p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Od 2016/2017 rozpoczęliśmy współpracę z Fundacją Warszawski Instytut Bankowości, która organizuje cykl zajęć w ramach Projektu „ Bakcyl”.  Projekt pomaga w poszerzaniu wiedzy finansowej uczniów oraz przygotowuje uczniów do międzynarodowego konkursu „Europejski Quiz Finansowy”.  Nasi uczniowie co roku osiągają wysokie wyniki w etapach wojewódzkich,  półfinałach lub polskim finale.</a:t>
            </a:r>
          </a:p>
          <a:p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Uczniów co roku przygotowuje Alicja Czarna na zajęciach dodatkowych z przedsiębiorczości oraz lekcjach wiedzy o społeczeństwie. </a:t>
            </a:r>
          </a:p>
          <a:p>
            <a:endParaRPr lang="pl-PL" dirty="0"/>
          </a:p>
        </p:txBody>
      </p:sp>
      <p:pic>
        <p:nvPicPr>
          <p:cNvPr id="12" name="Obraz 11" descr="C:\Users\Admin\Desktop\ALA- SZKOŁA\szkoła\WOS\Europejski Quiz finansowy\2021\Półfinał zdjęcia\IMG_20210315_1124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4786322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C:\Users\Admin\Desktop\ALA- SZKOŁA\szkoła\WOS\Europejski Quiz finansowy\21i22\IMG_20220301_103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286124"/>
            <a:ext cx="263271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ymbol zastępczy zawartości 6" descr="C:\Users\Admin\Desktop\ALA- SZKOŁA\szkoła\WOS\Europejski Quiz finansowy\2019i20\Zdjęcia z półfinału krajowego\IMG_20200311_104602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714488"/>
            <a:ext cx="385765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Program „Ekonomia na co dzień” – konkurs Potyczki Ekonomiczne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643050"/>
            <a:ext cx="4181476" cy="5084064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Program „ Ekonomia na co dzień” jest wdrażany w naszej szkole od 2004  roku przez Panią Alicję Czarną na lekcjach wiedzy o społeczeństwie oraz zajęciach dodatkowych z przedsiębiorczości. Program jest prowadzony przez Fundację Młodzieżowej Przedsiębiorczości, NBP i Fundację Warszawski Instytut Bankowości.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Nasza młodzież brała udział z bardzo dobrym wynikiem w Finale Potyczek Ekonomicznych w Warszawie w Narodowym Banku Polskim , konkursach internetowych, Ogólnopolskim Forum Ekonomicznym, czy Festiwalu Kreatywności.</a:t>
            </a:r>
          </a:p>
          <a:p>
            <a:pPr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 descr="C:\Users\Admin\Desktop\ALA- SZKOŁA\szkoła\WOS\Potyczki Ekonomiczne\zdjęcia potyczki gimnazjalne 18\hoT1U5AwhtPGNPACjs-UClg8M0CNFu1e3eYyb1EAZyU,LMx-EZYjj9iBLHs8ojkzt03OzcH5pis6iz5YudBFp3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357694"/>
            <a:ext cx="3571868" cy="233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ymbol zastępczy zawartości 4" descr="C:\Users\Admin\Desktop\ALA- SZKOŁA\szkoła\WOS\Potyczki Ekonomiczne\zdjęcia potyczki gimnazjalne 18\2D-JEK7u-9q-umnjSQUya45VUtNXDwIuOR6U4DMDcsc,EPmYn4FcJvapVWvjeVPnGWy7iU74NjJz3pHd4sSmff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714488"/>
            <a:ext cx="3203005" cy="211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Admin\Desktop\ALA- SZKOŁA\szkoła\WOS\Potyczki Ekonomiczne\zdjęcia potyczki gimnazjalne 18\RnF9lyIuYKcGNB89d81o8wgOJk95jEdJN-1_7bQazh8,Z8Bhrwx827aJYT4YWdVHySoKRQ0RTE236x5xLEQShL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500438"/>
            <a:ext cx="2218850" cy="147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Samorząd Szkolny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571612"/>
            <a:ext cx="4500562" cy="5084064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Samorząd skupia uczniów od 5 do 8 klasy, którzy są kreatywni i chętni do podejmowania różnych wyzwań.  W  roczny plan samorządu wpisuje się wiele zadań,  między innymi: opieka nad grobem pomordowanych w czasie II wojny światowej w Szpęgawsku, obchody Mikołajek, uroczystości i wyjazdy integracyjne, uroczystości szkolne, począwszy od  okazjonalnych apeli szkolnych, a skończywszy na  akademii pożegnania pracowników szkoły  i absolwentów ostatnich klas). Opiekę nad samorządem szkolnym sprawuje Pani Joanna Szutkowska – Rajewska.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Magda\zdjęcia\IMG_0718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643050"/>
            <a:ext cx="300039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5143512"/>
            <a:ext cx="2744156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286124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.„Nocne Maratony Czytelnicze”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571612"/>
            <a:ext cx="4495800" cy="4623816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Od 2007 roku  biblioteka szkolna organizuje nocny maraton czytelniczy. W piątkowy wieczór przed feriami zimowymi w bibliotece spotykali się uczniowie i nauczyciele, aby wspólnie czytać i dyskutować o książkach. Nocnemu czytaniu towarzyszyły gry i zabawy, nauka piosenek oraz taniec, dzięki czemu wielu maratończykom udało się wytrwać aż do rana.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organizację maratonów były zaangażowane bibliotekarki : Elwira Potocka, Elżbieta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Cylkowska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, Aleksandra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Sprengel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oraz wielu nauczycieli.</a:t>
            </a:r>
          </a:p>
          <a:p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Dorota\Pictures\nocny maraton czytelniczy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00174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ALA- SZKOŁA\Nowy Klub Europejski\21 22\50 lecie szkoły\Magda\zdjęcia\20190209_0149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57628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Admin\Desktop\ALA- SZKOŁA\Nowy Klub Europejski\21 22\50 lecie szkoły\Magda\zdjęcia\20190208_205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214818"/>
            <a:ext cx="1857388" cy="246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Tydzień języków obcych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714464"/>
            <a:ext cx="4500562" cy="5143536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Od 2017/2018 roku w naszej szkole organizowany jest Tydzień Języków Obcych. Pomysłodawczyniami imprezy są Panie Monika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Gołuńska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oraz Karolina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Rejmanowska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trakcie  tego tygodnia odbywa się szereg wydarzeń popularyzujących naukę języków obcych, są między innymi: dyktanda językowe, konkursy słowotwórcze, głoskowania, znajomości przygód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Harry’ego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Pottera, „Moda Świata”, „Poliglota – kto to taki?” oraz kawiarenka językowa czy szkolne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kareoke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język angielski\20220317_114050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43050"/>
            <a:ext cx="271464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643446"/>
            <a:ext cx="3286148" cy="2000264"/>
          </a:xfrm>
          <a:prstGeom prst="rect">
            <a:avLst/>
          </a:prstGeom>
          <a:noFill/>
        </p:spPr>
      </p:pic>
      <p:pic>
        <p:nvPicPr>
          <p:cNvPr id="8" name="Obraz 7" descr="C:\Users\Admin\Desktop\ALA- SZKOŁA\Nowy Klub Europejski\21 22\50 lecie szkoły\język angielski\20220121_1142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786578" y="2786058"/>
            <a:ext cx="242889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Polskie Towarzystwo Dysleksji Oddział </a:t>
            </a:r>
            <a:br>
              <a:rPr lang="pl-PL" sz="4000" dirty="0" smtClean="0"/>
            </a:br>
            <a:r>
              <a:rPr lang="pl-PL" sz="4000" dirty="0" smtClean="0"/>
              <a:t>nr 90 w Starogardzie Gdańskim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226832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marcu 2014 roku PTD Oddział nr 90 zmienił siedzibę na Publiczne Gimnazjum nr 1 w Starogardzie Gdańskim. Towarzystwo prowadzi różne formy działalności na rzecz pomocy edukacyjnej i diagnostyczno-terapeutycznej dzieciom, młodzieży i osobom dorosłym ze specyficznymi trudnościami w uczeniu się, a także wspiera ich rodziców i nauczycieli. 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000240"/>
            <a:ext cx="3214710" cy="1785950"/>
          </a:xfrm>
          <a:prstGeom prst="rect">
            <a:avLst/>
          </a:prstGeom>
          <a:noFill/>
        </p:spPr>
      </p:pic>
      <p:pic>
        <p:nvPicPr>
          <p:cNvPr id="6" name="Obraz 5" descr="C:\Users\Admin\Desktop\ALA- SZKOŁA\Nowy Klub Europejski\21 22\50 lecie szkoły\Magda\zdjęcia\IMAG18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071942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Powiatowy Konkurs Wiedzy o Wielkiej Brytanii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857364"/>
            <a:ext cx="3929090" cy="4623816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Od roku 2005/2006 w szkole odbywa się Powiatowy Konkurs Wiedzy o Wielkiej Brytanii.  Jego pomysłodawczynią była Pani Ewa Błażyńska.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Konkurs przebiega dwuetapowo – powiatowy etap poprzedzony jest eliminacjami szkolnymi.  Na szczeblu powiatowym najlepsi uczniowie rywalizują ze sobą w najpierw w części pisemnej, a następnie ustnej.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Konkurs objęty jest patronatem Prezydenta miasta, uczestnicy konkursu otrzymują atrakcyjne nagrody.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571612"/>
            <a:ext cx="3500462" cy="2357454"/>
          </a:xfrm>
          <a:prstGeom prst="rect">
            <a:avLst/>
          </a:prstGeom>
          <a:noFill/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71876"/>
            <a:ext cx="3429024" cy="2286016"/>
          </a:xfrm>
          <a:prstGeom prst="rect">
            <a:avLst/>
          </a:prstGeom>
          <a:noFill/>
        </p:spPr>
      </p:pic>
      <p:pic>
        <p:nvPicPr>
          <p:cNvPr id="7" name="Obraz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000636"/>
            <a:ext cx="2556512" cy="1686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Wymiana polsko-niemiecka Starogard Gd. – </a:t>
            </a:r>
            <a:r>
              <a:rPr lang="pl-PL" dirty="0" err="1" smtClean="0"/>
              <a:t>Diepholz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1785926"/>
            <a:ext cx="4110038" cy="4623816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Od 20 lat trwa w naszej szkole wymiana polsko- niemiecka młodzieży  pomiędzy miastami Starogard Gdański i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Diepholz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. W wymianie tej uczestniczy również I LO im. Marii Skłodowskiej - Curie w Starogardzie Gd.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Celem wymiany jest  przede wszystkim integracja uczniów naszej szkoły z zachodnimi sąsiadami, poznanie walorów kulturowych i przyrodniczych Niemiec,    rozszerzenie kompetencji językowych czy po prostu nawiązanie nowych przyjaźni.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wymiana pol niem\513123DB-C5DA-472B-B718-C547F9218EF4.jpe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571612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Nowy Klub Europejski\21 22\50 lecie szkoły\wymiana pol niem\9B6A7631-C82E-4563-84F5-522D362FF0B7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429000"/>
            <a:ext cx="350046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ALA- SZKOŁA\Nowy Klub Europejski\21 22\50 lecie szkoły\wymiana pol niem\89E6BC1E-39B1-4BFC-A941-EABDC6FECC7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929198"/>
            <a:ext cx="257173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01080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Wymiana polsko-chińska</a:t>
            </a:r>
            <a:br>
              <a:rPr lang="pl-PL" dirty="0" smtClean="0"/>
            </a:br>
            <a:r>
              <a:rPr lang="pl-PL" dirty="0" smtClean="0"/>
              <a:t>Uczniowie z Chin w Starogardzie Gd.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643050"/>
            <a:ext cx="4252882" cy="5214950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dniach 26.11- 5.12. 2018 jedenastu uczniów z miasta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Luohe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we wschodnich Chinach odwiedziło Starogard i uczestniczyło w wymianie międzynarodowej wraz z naszą szkołą. Goście z Chin odwiedzili Muzeum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Stutthof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Experyment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i Oceanarium w Gdyni oraz Muzeum II Wojny Światowej i stadion PGE w Gdańsku, Centrum Edukacji i Promocji Regionu w Szymbarku oraz Muzeum Piernika w Toruniu, a także w katedrę w Pelplinie, Zamek Krzyżacki w Malborku i Grodzisko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Owidz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Wymiana z Chinami Karolina R\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571876"/>
            <a:ext cx="314327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3937275" cy="2386972"/>
          </a:xfrm>
          <a:prstGeom prst="rect">
            <a:avLst/>
          </a:prstGeom>
          <a:noFill/>
        </p:spPr>
      </p:pic>
      <p:pic>
        <p:nvPicPr>
          <p:cNvPr id="7" name="Obraz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5143512"/>
            <a:ext cx="2336866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Wymiana polsko-chińska</a:t>
            </a:r>
            <a:br>
              <a:rPr lang="pl-PL" dirty="0" smtClean="0"/>
            </a:br>
            <a:r>
              <a:rPr lang="pl-PL" dirty="0" smtClean="0"/>
              <a:t>Uczniowie z PSP 8 w Chinach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714488"/>
            <a:ext cx="4067204" cy="4623816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dniach 13.05 – 26.05.2019 jedenastu ósmoklasistów z PSP 8  odwiedziło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Luohe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- miasto partnerskie Starogardu Gdańskiego. W czasie wymiany uczniowie odwiedzili eksperymentalną szkołę w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Luohe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 Uczestniczyli w wielu zajęciach m.in. z dyplomacji, robotyki i geografii, parzenia herbaty, kaligrafii, robienia wycinanek z papieru, farbowania i malowania tkanin oraz podstaw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kung-fu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 Zwiedzili też klasztor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Shaolin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– kolebkę chińskich sztuk walki.</a:t>
            </a:r>
          </a:p>
          <a:p>
            <a:endParaRPr lang="pl-PL" sz="2000" dirty="0"/>
          </a:p>
        </p:txBody>
      </p:sp>
      <p:pic>
        <p:nvPicPr>
          <p:cNvPr id="5" name="Symbol zastępczy zawartości 4" descr="C:\Users\Admin\Desktop\ALA- SZKOŁA\Nowy Klub Europejski\21 22\50 lecie szkoły\Wymiana z Chinami Karolina R\5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571612"/>
            <a:ext cx="35004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643446"/>
            <a:ext cx="3266085" cy="19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ALA- SZKOŁA\Nowy Klub Europejski\21 22\50 lecie szkoły\Wymiana z Chinami Karolina R\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786190"/>
            <a:ext cx="2160270" cy="151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Sukcesy w piłce siatkowej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643050"/>
            <a:ext cx="4429124" cy="521495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1993- I miejsce w Wojewódzkich Igrzyskach Szkół Podstawowych w Piłce Siatkowej Chłopców ( trener – Jacek Górski).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2003- I miejsce w 2 Wojewódzkiej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Gimazjadzie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w Piłce Siatkowej Dziewcząt ( trener – Jacek Górski).  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2005- I miejsce w 4 Wojewódzkiej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Gimazjadzie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w Piłce Siatkowej Dziewcząt( trener – Jacek Górski).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2014 - I miejsce w 13 Wojewódzkiej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Gimazjadzie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w Piłce Siatkowej Dziewcząt (trener- Leszek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Sintek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, nauczyciel – Adam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Wolnikowski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). Zespół zajął 1 miejsce w Mistrzostwach Polski, które odbyły się w Kołobrzegu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 descr="C:\Users\Admin\Desktop\ALA- SZKOŁA\Nowy Klub Europejski\21 22\50 lecie szkoły\WF\275662221_1345632272617569_4769211769880512106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572008"/>
            <a:ext cx="3214710" cy="213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H:\2005 dz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071810"/>
            <a:ext cx="220862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ymbol zastępczy zawartości 4" descr="H:\2003 dzw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571612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H:\1993 ch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929066"/>
            <a:ext cx="1722120" cy="129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Inne sukcesy sportowe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857364"/>
            <a:ext cx="4038600" cy="4623816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2019 - III miejsce w tenisie stołowym w Wojewódzkim Finale Igrzysk Dzieci – przygotowanie Eugeniusz Witkowski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2019 - Mistrzostwa Starogardu w koszykówce 3x3. Dziewczęta w MID zdobyły tytuł Mistrzyń Starogardu. Przygotował je Pan Jacek Górski.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2019- I  miejsce  w Mistrzostwach Starogardu w badmintonie – tytuł Mistrzyń Starogardu, zdobyły dziewczęta których  opiekunem był Pan Jacek Górski.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WF\tenis stołowy Gienio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43050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429000"/>
            <a:ext cx="312706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429132"/>
            <a:ext cx="1857388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Inne sukcesy sportowe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773936"/>
            <a:ext cx="4352956" cy="4941212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2019 – III miejsce i Mistrzostwo w Finale Krajowym Czwórboju lekkoatletycznego dziewcząt w Olsztynie oraz zdobycie  Złotego Medalu i otrzymanie Tytułu Mistrzyń Województwa Pomorskiego w 4-boju lekkoatletycznym. Opiekunami byli Joanna Szurgot i Jacek Górski.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 2019 -  I miejsce i Mistrzostwo Powiatu w Mini Piłce Ręcznej dziewcząt w Czarnej Wodzie. Przygotowywały się pod opieką Joanny Szurgot i Jacka Górskiego.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2018 – I miejsce, Mistrzostwo Powiatu w Piłce Ręcznej dziewcząt (przygotowanie  -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Arkardiusz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Kuczmiński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i Adam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Wolnikowski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643050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876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5000636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Międzynarodowy </a:t>
            </a:r>
            <a:br>
              <a:rPr lang="pl-PL" dirty="0" smtClean="0"/>
            </a:br>
            <a:r>
              <a:rPr lang="pl-PL" dirty="0" smtClean="0"/>
              <a:t>Turniej Piłki Siatkowej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773936"/>
            <a:ext cx="4181444" cy="5084064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Od 1988 do 2018 roku w naszej szkole był organizowany Międzynarodowy Turniej Piłki Siatkowej.  Jego głównym organizatorem i pomysłodawcą był Pan Stanisław Osowski. W Turnieju brały udział czołowe zespoły siatkarskie z Rosji,  Szwecji, Finlandii, Estonii, Niemiec, Holandii, Austrii, Łotwy, Litwy, Słowenii, Słowacji, Danii oraz Ukrainy. Każdego roku zwiększała się ilość uczestników. Głównym celem Turnieju była nie tylko walka sportowa o najlepsze wyniki ale również integracja międzynarodowa młodzieży oraz poznawanie kultur różnych narodów.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714488"/>
            <a:ext cx="4500594" cy="2357454"/>
          </a:xfrm>
          <a:prstGeom prst="rect">
            <a:avLst/>
          </a:prstGeom>
          <a:noFill/>
        </p:spPr>
      </p:pic>
      <p:pic>
        <p:nvPicPr>
          <p:cNvPr id="7" name="Obraz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286248" y="4143380"/>
            <a:ext cx="2357454" cy="2214578"/>
          </a:xfrm>
          <a:prstGeom prst="rect">
            <a:avLst/>
          </a:prstGeom>
          <a:noFill/>
        </p:spPr>
      </p:pic>
      <p:pic>
        <p:nvPicPr>
          <p:cNvPr id="8" name="Obraz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4143380"/>
            <a:ext cx="2000264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Pomorskim Turnieju Wiedzy o Prawie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2000240"/>
            <a:ext cx="4038600" cy="4623816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 roku szkolnym 2017/2018 wzięliśmy udział w Pomorskim Turnieju Wiedzy o Prawie. Konkurs organizowany był przez Pomorskiego Kuratora Oświaty i Prezesa Sądu Okręgowego w Gdańsku.  Dwóch uczniów naszej szkoły zakwalifikowało się do eliminacji międzyszkolnych  a jeden z nich został laureatem pierwszego miejsca w województwie. Do konkursu został przygotowany przez Alicję Czarną – nauczycielkę wiedzy o społeczeństwie.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szkoła\WOS\Turniej wiedzy o Prawie\Finał\20180316_11492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714488"/>
            <a:ext cx="371477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szkoła\WOS\Turniej wiedzy o Prawie\Finał\20180316_1154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71942"/>
            <a:ext cx="378621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„Tydzień Konstytucyjny”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857364"/>
            <a:ext cx="4500594" cy="4869774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Uczniowie PSP 8 brali też kilkakrotnie udział w ogólnopolskim  Projekcie „Tydzień Konstytucyjny” organizowanym przez Stowarzyszenie im. Prof. Zbigniewa Hołdy, pod honorowym patronatem Rzecznika Praw Obywatelskich. W czasie tego tygodnia odwiedzała nas absolwentka szkoły, radca prawny, Agnieszka Czech, która opowiadała o Konstytucji, zapoznawała uczniów z prawami zawartymi w niej i opowiadała o wadze najwyższego aktu prawnego w państwie. Od 2002 roku odbywa się „ Szkolny Konkurs na znajomość Konstytucji z 2 kwietnia 1997 roku”, który został wpisany w Tydzień Konstytucyjny.</a:t>
            </a:r>
          </a:p>
          <a:p>
            <a:endParaRPr lang="pl-PL" dirty="0"/>
          </a:p>
        </p:txBody>
      </p:sp>
      <p:pic>
        <p:nvPicPr>
          <p:cNvPr id="5" name="Symbol zastępczy zawartości 4" descr="C:\Users\Admin\Desktop\ALA- SZKOŁA\szkoła\WOS\Tydzień konstytucyjny\IMG_815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643050"/>
            <a:ext cx="32861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ALA- SZKOŁA\szkoła\WOS\Tydzień konstytucyjny\2017\20170530_0937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14818"/>
            <a:ext cx="3286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 smtClean="0"/>
              <a:t>„ Na tropie nauki” </a:t>
            </a:r>
            <a:br>
              <a:rPr lang="pl-PL" dirty="0" smtClean="0"/>
            </a:br>
            <a:r>
              <a:rPr lang="pl-PL" dirty="0" smtClean="0"/>
              <a:t> „Mali </a:t>
            </a:r>
            <a:r>
              <a:rPr lang="pl-PL" dirty="0" err="1" smtClean="0"/>
              <a:t>Einsteini</a:t>
            </a:r>
            <a:r>
              <a:rPr lang="pl-PL" dirty="0" smtClean="0"/>
              <a:t>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857364"/>
            <a:ext cx="4038600" cy="392909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Innowacje pedagogiczne przygotowane przez Katarzynę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Kucharuk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, Annę Zaborską, Agnieszkę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Wielczyk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i Piotra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Rompę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, których celem było pogłębianie wiedzy z zakresu nauk ścisłych, oraz pobudzanie do twórczego myślenia, rozwijanie pamięci, szukanie nowych rozwiązań, ćwiczenie umiejętności formułowania argumentów, kształtowanie wytrwałości w zdobywaniu wiedzy i umiejętności, szukanie różnorodnych źródeł wiedzy.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:\Users\Admin\Desktop\ALA- SZKOŁA\Nowy Klub Europejski\21 22\50 lecie szkoły\na tropie nauki\DSC_540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500174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ALA- SZKOŁA\Nowy Klub Europejski\21 22\50 lecie szkoły\na tropie nauki\DSC_74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643446"/>
            <a:ext cx="2857520" cy="202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Admin\Desktop\ALA- SZKOŁA\Nowy Klub Europejski\21 22\50 lecie szkoły\na tropie nauki\DSC_59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429000"/>
            <a:ext cx="273463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pl-PL" dirty="0" smtClean="0"/>
              <a:t>Dni otwarte szkoły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857364"/>
            <a:ext cx="4038600" cy="3512452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Organizujemy dni otwarte szkoły, tak by każdy uczeń, który planuje rozpocząć naukę w naszej szkole mógł  wraz ze swoimi Rodzicami ją odwiedzić i poznać jeszcze przed rozpoczęciem edukacji. W trakcie, gdy dzieci uczestniczą w różnego rodzaju zabawach, ich rodzice mają czas na rozmowę z nauczycielami i  wyjaśnianie kwestii dotyczących organizacji pracy szkoły.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IMG_8400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571612"/>
            <a:ext cx="3681410" cy="240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IMG_842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143380"/>
            <a:ext cx="3768090" cy="251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pl-PL" dirty="0" smtClean="0"/>
              <a:t>Pasowanie na ucznia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1857364"/>
            <a:ext cx="3757610" cy="4623816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Każdego roku w październiku odbywa się uroczystość Pasowania na Ucznia. W tym dniu ma miejsce uroczyste ślubowanie i pasowanie na ucznia dzieci z klas pierwszych. Nasi najmłodsi uczniowie po raz pierwszy biorą aktywny udział w tak ważnej uroczystości szkolnej, po której są już pełnoprawnymi członkami społeczności szkolnej.  Uroczystość ta dostarcza wielu wzruszeń  i na długo pozostaje w sercu każdego ucznia i rodzica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DSC00298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643050"/>
            <a:ext cx="385765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357694"/>
            <a:ext cx="342902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Dziękujemy za uwagę</a:t>
            </a:r>
            <a:endParaRPr lang="pl-PL" dirty="0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/>
              <a:t>Spotkajmy się za kolejne 50 lat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Konkurs </a:t>
            </a:r>
            <a:br>
              <a:rPr lang="pl-PL" dirty="0" smtClean="0"/>
            </a:br>
            <a:r>
              <a:rPr lang="pl-PL" dirty="0" smtClean="0"/>
              <a:t>„Morze wiedzy w kropli wody”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58" y="2643182"/>
            <a:ext cx="4038600" cy="3786214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roku szkolnym 2006/2007 grupa 15 uczniów  naszej szkoły zdobyła I miejsce w konkursie zorganizowanym przez Wydział Oceanografii Uniwersytetu Gdańskiego „Morze wiedzy w kropli wody”. Uczniowie zostali przygotowani przez Panią Beatę Kubacką i wzięli udział w  V Bałtyckim Festiwalu Nauki.</a:t>
            </a:r>
          </a:p>
          <a:p>
            <a:endParaRPr lang="pl-PL" sz="2000" dirty="0"/>
          </a:p>
        </p:txBody>
      </p:sp>
      <p:pic>
        <p:nvPicPr>
          <p:cNvPr id="5" name="Symbol zastępczy zawartości 4" descr="C:\Users\Admin\Desktop\ALA- SZKOŁA\Nowy Klub Europejski\21 22\50 lecie szkoły\Kronika\20220301_13293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714488"/>
            <a:ext cx="33575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143380"/>
            <a:ext cx="3214710" cy="2071702"/>
          </a:xfrm>
          <a:prstGeom prst="rect">
            <a:avLst/>
          </a:prstGeom>
          <a:noFill/>
        </p:spPr>
      </p:pic>
      <p:pic>
        <p:nvPicPr>
          <p:cNvPr id="7" name="Obraz 6" descr="https://ocean.ug.edu.pl/media/o-instytucie/wspolpraca-ze-szkolami/02_baltycki_festiwal_nauki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1500174"/>
            <a:ext cx="1291590" cy="129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Pomorskie Mecze Matematyczne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4282" y="2428868"/>
            <a:ext cx="4038600" cy="3655328"/>
          </a:xfrm>
        </p:spPr>
        <p:txBody>
          <a:bodyPr>
            <a:normAutofit lnSpcReduction="10000"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Od kilku lat co roku uczniowie naszej szkoły biorą udział w Pomorskich Meczach Matematycznych organizowanych przez Uniwersytet  Gdański. </a:t>
            </a:r>
          </a:p>
          <a:p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Celem konkursu jest kształcenie i rozwijanie zainteresowań matematycznych oraz popularyzacja matematyki wśród dzieci i młodzieży.</a:t>
            </a:r>
          </a:p>
          <a:p>
            <a:endParaRPr lang="pl-PL" dirty="0"/>
          </a:p>
        </p:txBody>
      </p:sp>
      <p:pic>
        <p:nvPicPr>
          <p:cNvPr id="5" name="Symbol zastępczy zawartości 4" descr="C:\Users\Admin\AppData\Local\Temp\Temp1_Fwd.zip\20180426_105402 (1)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500174"/>
            <a:ext cx="27860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14818"/>
            <a:ext cx="3643338" cy="2500330"/>
          </a:xfrm>
          <a:prstGeom prst="rect">
            <a:avLst/>
          </a:prstGeom>
          <a:noFill/>
        </p:spPr>
      </p:pic>
      <p:pic>
        <p:nvPicPr>
          <p:cNvPr id="7" name="Obraz 6" descr="C:\Users\Admin\AppData\Local\Temp\Temp1_Fwd.zip\FOT48B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643182"/>
            <a:ext cx="248126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„Igraszki i potyczki regionalne - zmagania młodych Kociewiaków”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2844" y="2214554"/>
            <a:ext cx="4038600" cy="3583890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Celem tego konkursu, oprócz zainteresowania uczniów matematyką, jest popularyzacja regionu, w którym żyjemy -  Kociewia. Uczniowie w zespołach dwuosobowych odpowiadają na pytania związane z Kociewiem i rozwiązują zadania matematyczne</a:t>
            </a:r>
            <a:r>
              <a:rPr lang="pl-PL" sz="2000" dirty="0" smtClean="0"/>
              <a:t>. </a:t>
            </a:r>
          </a:p>
          <a:p>
            <a:endParaRPr lang="pl-PL" dirty="0"/>
          </a:p>
        </p:txBody>
      </p:sp>
      <p:pic>
        <p:nvPicPr>
          <p:cNvPr id="5" name="Symbol zastępczy zawartości 4" descr="C:\Users\Admin\AppData\Local\Temp\Temp1_Fwd.zip\WP_20171129_005 (1)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785926"/>
            <a:ext cx="3571900" cy="192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C:\Users\Admin\AppData\Local\Temp\Temp1_Fwd.zip\WP_20180220_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786190"/>
            <a:ext cx="471490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Tydzień Matematyki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2428868"/>
            <a:ext cx="3786214" cy="3429024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od dziesięciu lat w marcu  odbywa się w naszej szkole Tydzień Matematyki. W związku  z tym uczniowie mają możliwość wzięcia udziału w różnego rodzaju konkursach. Organizując je staramy się wpleść i pokazać wiedzę matematyczną poprzez inne ważne dziedziny życia.</a:t>
            </a:r>
          </a:p>
          <a:p>
            <a:endParaRPr lang="pl-PL" dirty="0"/>
          </a:p>
        </p:txBody>
      </p:sp>
      <p:pic>
        <p:nvPicPr>
          <p:cNvPr id="5" name="Symbol zastępczy zawartości 4" descr="C:\Users\Admin\AppData\Local\Temp\Temp1_Fwd.zip\IMG_20191210_093252(1).jfif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29057" y="1928805"/>
            <a:ext cx="292895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AppData\Local\Temp\Temp1_Tydzien_matematyki (1).zip\54521474_854619864882267_2922698053490049024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3786190"/>
            <a:ext cx="221457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AppData\Local\Temp\Temp1_Tydzien_matematyki (1).zip\54518050_856645744673108_683256621651984384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4857760"/>
            <a:ext cx="235745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Admin\AppData\Local\Temp\Temp1_Tydzien_matematyki (1).zip\55457294_2787123641360684_5446067622804193280_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1714488"/>
            <a:ext cx="171451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ł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ł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341</TotalTime>
  <Words>3034</Words>
  <PresentationFormat>Pokaz na ekranie (4:3)</PresentationFormat>
  <Paragraphs>146</Paragraphs>
  <Slides>52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3" baseType="lpstr">
      <vt:lpstr>Moduł</vt:lpstr>
      <vt:lpstr> 50 DZIAŁAŃ</vt:lpstr>
      <vt:lpstr>„Rajd rowerowy po Kociewiu”</vt:lpstr>
      <vt:lpstr>Europejski Tydzień  Świadomości Dysleksji</vt:lpstr>
      <vt:lpstr> Polskie Towarzystwo Dysleksji Oddział  nr 90 w Starogardzie Gdańskim </vt:lpstr>
      <vt:lpstr>„ Na tropie nauki”   „Mali Einsteini”</vt:lpstr>
      <vt:lpstr>Konkurs  „Morze wiedzy w kropli wody”</vt:lpstr>
      <vt:lpstr>Pomorskie Mecze Matematyczne</vt:lpstr>
      <vt:lpstr>„Igraszki i potyczki regionalne - zmagania młodych Kociewiaków”</vt:lpstr>
      <vt:lpstr>Tydzień Matematyki</vt:lpstr>
      <vt:lpstr>Bałtycki Festiwal Nauki</vt:lpstr>
      <vt:lpstr>Pomoc  psychologiczno- pedagogiczna</vt:lpstr>
      <vt:lpstr>Profilaktyka i promocja zdrowia</vt:lpstr>
      <vt:lpstr>Inne inicjatywy  psychologiczno - pedagogiczne</vt:lpstr>
      <vt:lpstr>Odyseja Umysłu</vt:lpstr>
      <vt:lpstr>Akcja „Rowerem do szkoły”</vt:lpstr>
      <vt:lpstr>Konkursy historyczne</vt:lpstr>
      <vt:lpstr>Sprzątanie Świata </vt:lpstr>
      <vt:lpstr>„Zielone i błękitne szkoły”</vt:lpstr>
      <vt:lpstr>Dzień Motyla – Dzień Życzliwości dla Drugiego Człowieka</vt:lpstr>
      <vt:lpstr>Dzień Niepodległości – 11 listopada</vt:lpstr>
      <vt:lpstr>Kampania „Idą święta, nie o sms-ie, lecz o kartce pamiętaj”</vt:lpstr>
      <vt:lpstr>„Dyktando Kociewskie”</vt:lpstr>
      <vt:lpstr>Działania integrujące uczniów</vt:lpstr>
      <vt:lpstr>Świetlica szkolna - Zrób to sam!</vt:lpstr>
      <vt:lpstr>Międzyszkolne konkursy o tematyce religijnej</vt:lpstr>
      <vt:lpstr>Amatorskie spektakle, montaże słowno – muzyczne</vt:lpstr>
      <vt:lpstr>Współpraca z Radiem GŁOS</vt:lpstr>
      <vt:lpstr>Wycieczki do Pelplina </vt:lpstr>
      <vt:lpstr>Wycieczki do Torunia </vt:lpstr>
      <vt:lpstr>Okolicznościowe wystawy</vt:lpstr>
      <vt:lpstr>Szkolne Koło Wolontariatu i  Szkolne Koło Caritas</vt:lpstr>
      <vt:lpstr>Szkolne wycieczki do Warszawy</vt:lpstr>
      <vt:lpstr>Szkolny Klub Europejski  „Euro - Jedynka” / „Europejczyk”</vt:lpstr>
      <vt:lpstr>Gimnazjalna/Szkolna  Olimpiada Przedsiębiorczości</vt:lpstr>
      <vt:lpstr>Projekt „Bakcyl” – konkurs Europejski Quiz Finansowy</vt:lpstr>
      <vt:lpstr>Program „Ekonomia na co dzień” – konkurs Potyczki Ekonomiczne</vt:lpstr>
      <vt:lpstr>Samorząd Szkolny</vt:lpstr>
      <vt:lpstr>.„Nocne Maratony Czytelnicze”</vt:lpstr>
      <vt:lpstr>Tydzień języków obcych</vt:lpstr>
      <vt:lpstr>Powiatowy Konkurs Wiedzy o Wielkiej Brytanii</vt:lpstr>
      <vt:lpstr>Wymiana polsko-niemiecka Starogard Gd. – Diepholz</vt:lpstr>
      <vt:lpstr>Wymiana polsko-chińska Uczniowie z Chin w Starogardzie Gd.</vt:lpstr>
      <vt:lpstr>Wymiana polsko-chińska Uczniowie z PSP 8 w Chinach</vt:lpstr>
      <vt:lpstr>Sukcesy w piłce siatkowej</vt:lpstr>
      <vt:lpstr>Inne sukcesy sportowe</vt:lpstr>
      <vt:lpstr>Inne sukcesy sportowe</vt:lpstr>
      <vt:lpstr>Międzynarodowy  Turniej Piłki Siatkowej</vt:lpstr>
      <vt:lpstr>Pomorskim Turnieju Wiedzy o Prawie </vt:lpstr>
      <vt:lpstr>„Tydzień Konstytucyjny”</vt:lpstr>
      <vt:lpstr>Dni otwarte szkoły</vt:lpstr>
      <vt:lpstr>Pasowanie na ucznia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 działań na 50 lecie szkoły</dc:title>
  <dc:creator>Admin</dc:creator>
  <cp:lastModifiedBy>Admin</cp:lastModifiedBy>
  <cp:revision>36</cp:revision>
  <dcterms:created xsi:type="dcterms:W3CDTF">2022-05-19T18:52:22Z</dcterms:created>
  <dcterms:modified xsi:type="dcterms:W3CDTF">2022-05-22T16:51:11Z</dcterms:modified>
</cp:coreProperties>
</file>